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0" r:id="rId5"/>
    <p:sldId id="262" r:id="rId6"/>
    <p:sldId id="268" r:id="rId7"/>
    <p:sldId id="258" r:id="rId8"/>
    <p:sldId id="259" r:id="rId9"/>
    <p:sldId id="261" r:id="rId10"/>
    <p:sldId id="263" r:id="rId11"/>
    <p:sldId id="264" r:id="rId12"/>
    <p:sldId id="265" r:id="rId13"/>
    <p:sldId id="276" r:id="rId14"/>
    <p:sldId id="266" r:id="rId15"/>
    <p:sldId id="267" r:id="rId16"/>
    <p:sldId id="269" r:id="rId17"/>
    <p:sldId id="270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FDF0-C831-4533-BE4D-61AF1CED717B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491E-2CF0-4953-B914-E8C2E230D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FDF0-C831-4533-BE4D-61AF1CED717B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491E-2CF0-4953-B914-E8C2E230D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FDF0-C831-4533-BE4D-61AF1CED717B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491E-2CF0-4953-B914-E8C2E230D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FDF0-C831-4533-BE4D-61AF1CED717B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491E-2CF0-4953-B914-E8C2E230D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FDF0-C831-4533-BE4D-61AF1CED717B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491E-2CF0-4953-B914-E8C2E230D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FDF0-C831-4533-BE4D-61AF1CED717B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491E-2CF0-4953-B914-E8C2E230D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FDF0-C831-4533-BE4D-61AF1CED717B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491E-2CF0-4953-B914-E8C2E230D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FDF0-C831-4533-BE4D-61AF1CED717B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491E-2CF0-4953-B914-E8C2E230D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FDF0-C831-4533-BE4D-61AF1CED717B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491E-2CF0-4953-B914-E8C2E230D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FDF0-C831-4533-BE4D-61AF1CED717B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491E-2CF0-4953-B914-E8C2E230D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FDF0-C831-4533-BE4D-61AF1CED717B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491E-2CF0-4953-B914-E8C2E230DF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FDF0-C831-4533-BE4D-61AF1CED717B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3491E-2CF0-4953-B914-E8C2E230DF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chcrunch.com/2012/12/05/flurry-mobile-apps-televisio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ed@cybermissions.or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457200"/>
            <a:ext cx="2895600" cy="518159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Your Phone Can Be Your Church!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pic>
        <p:nvPicPr>
          <p:cNvPr id="1027" name="Picture 3" descr="C:\Users\John\AppData\Local\Microsoft\Windows\INetCache\IE\B634NVD4\MP9004387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486400" cy="3945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76800" cy="6413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 Teaching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95800" cy="4691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Audio Bibles at </a:t>
            </a:r>
            <a:r>
              <a:rPr lang="en-US" sz="2400" dirty="0" err="1" smtClean="0"/>
              <a:t>Bible.Is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Christian audio books</a:t>
            </a:r>
          </a:p>
          <a:p>
            <a:endParaRPr lang="en-US" sz="2400" dirty="0" smtClean="0"/>
          </a:p>
          <a:p>
            <a:r>
              <a:rPr lang="en-US" sz="2400" dirty="0" smtClean="0"/>
              <a:t>MP3 files – </a:t>
            </a:r>
            <a:r>
              <a:rPr lang="en-US" sz="2400" dirty="0" err="1" smtClean="0"/>
              <a:t>FireFighters.Org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TWR360</a:t>
            </a:r>
          </a:p>
          <a:p>
            <a:endParaRPr lang="en-US" sz="2400" dirty="0"/>
          </a:p>
          <a:p>
            <a:r>
              <a:rPr lang="en-US" sz="2400" dirty="0" smtClean="0"/>
              <a:t>Use your drive-time!</a:t>
            </a:r>
            <a:endParaRPr lang="en-US" sz="2400" dirty="0"/>
          </a:p>
        </p:txBody>
      </p:sp>
      <p:pic>
        <p:nvPicPr>
          <p:cNvPr id="13313" name="Picture 1" descr="C:\Users\John\AppData\Local\Microsoft\Windows\INetCache\IE\01CYOYJA\MP9004223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614" y="1143000"/>
            <a:ext cx="3659386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Healing Ministry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8100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MP3 healing prayers – newtestamentprayer.com</a:t>
            </a:r>
          </a:p>
          <a:p>
            <a:endParaRPr lang="en-US" sz="2400" dirty="0"/>
          </a:p>
          <a:p>
            <a:r>
              <a:rPr lang="en-US" sz="2400" dirty="0" smtClean="0"/>
              <a:t>Ebooks on healing (Kindle)</a:t>
            </a:r>
          </a:p>
          <a:p>
            <a:endParaRPr lang="en-US" sz="2400" dirty="0"/>
          </a:p>
          <a:p>
            <a:r>
              <a:rPr lang="en-US" sz="2400" dirty="0" smtClean="0"/>
              <a:t>Video instructions on healing e.g. on YouTube</a:t>
            </a:r>
          </a:p>
          <a:p>
            <a:endParaRPr lang="en-US" sz="2400" dirty="0"/>
          </a:p>
          <a:p>
            <a:r>
              <a:rPr lang="en-US" sz="2400" dirty="0" smtClean="0"/>
              <a:t>Just pray for someone!</a:t>
            </a:r>
            <a:endParaRPr lang="en-US" sz="2400" dirty="0"/>
          </a:p>
        </p:txBody>
      </p:sp>
      <p:pic>
        <p:nvPicPr>
          <p:cNvPr id="12290" name="Picture 2" descr="http://www.charisbiblecollege.org/library/images/Healing_School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333375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Evangelism Apps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World Gospel Presentation (IVCF)</a:t>
            </a:r>
          </a:p>
          <a:p>
            <a:endParaRPr lang="en-US" sz="2400" dirty="0"/>
          </a:p>
          <a:p>
            <a:r>
              <a:rPr lang="en-US" sz="2400" dirty="0" err="1" smtClean="0"/>
              <a:t>GodTools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5Fish.mobi</a:t>
            </a:r>
          </a:p>
          <a:p>
            <a:endParaRPr lang="en-US" sz="2400" dirty="0"/>
          </a:p>
          <a:p>
            <a:r>
              <a:rPr lang="en-US" sz="2400" dirty="0" err="1" smtClean="0"/>
              <a:t>YesHeIs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One-2-One</a:t>
            </a:r>
            <a:endParaRPr lang="en-US" sz="2400" dirty="0"/>
          </a:p>
        </p:txBody>
      </p:sp>
      <p:pic>
        <p:nvPicPr>
          <p:cNvPr id="11266" name="Picture 2" descr="http://distantshores.org/images/obs/obs-pic_360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752600"/>
            <a:ext cx="5283198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Gaming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32% of time on mobile devices is gaming!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How about some decent Christian games for  mobile!</a:t>
            </a:r>
          </a:p>
          <a:p>
            <a:endParaRPr lang="en-US" sz="2400" dirty="0"/>
          </a:p>
          <a:p>
            <a:r>
              <a:rPr lang="en-US" sz="2400" dirty="0" smtClean="0"/>
              <a:t>Seems to be mainly memory games so far…..</a:t>
            </a:r>
            <a:endParaRPr lang="en-US" sz="2400" dirty="0"/>
          </a:p>
        </p:txBody>
      </p:sp>
      <p:pic>
        <p:nvPicPr>
          <p:cNvPr id="33796" name="Picture 4" descr="http://planetivy.com/wp-content/uploads/2012/06/iphone-gam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0"/>
            <a:ext cx="457200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 Media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133600"/>
            <a:ext cx="4343400" cy="39925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Connect with your “tribe”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Share the gospel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Encourage other believers</a:t>
            </a:r>
            <a:endParaRPr lang="en-US" sz="2800" dirty="0"/>
          </a:p>
        </p:txBody>
      </p:sp>
      <p:pic>
        <p:nvPicPr>
          <p:cNvPr id="10242" name="Picture 2" descr="http://vanimg.s3.amazonaws.com/1013-icons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6" y="1371600"/>
            <a:ext cx="3962399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Skype Etc.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752600"/>
            <a:ext cx="4038600" cy="40687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“</a:t>
            </a:r>
            <a:r>
              <a:rPr lang="en-US" sz="2400" dirty="0" err="1" smtClean="0"/>
              <a:t>Skypelship</a:t>
            </a:r>
            <a:r>
              <a:rPr lang="en-US" sz="2400" dirty="0" smtClean="0"/>
              <a:t>”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Meetings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Counseling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Detailed instruction</a:t>
            </a:r>
            <a:endParaRPr lang="en-US" sz="2400" dirty="0"/>
          </a:p>
        </p:txBody>
      </p:sp>
      <p:sp>
        <p:nvSpPr>
          <p:cNvPr id="9218" name="AutoShape 2" descr="data:image/jpeg;base64,/9j/4AAQSkZJRgABAQAAAQABAAD/2wCEAAkGBxQTEhUSExQWFRUUGRcYGRcXFBkaGBYWGBcWGBcYHBwYHCggGhslHxUVITEhJSkrLi4uFyAzODMsNygtLisBCgoKDg0OGxAQGy8kICYsLDQ3NDQsLC00NCwsLC8sLCwuNCwsNCwsNDQsLCwsLCw0LCwsLywsLCwsLDQsLDQsLP/AABEIAJUBUgMBEQACEQEDEQH/xAAbAAEAAgMBAQAAAAAAAAAAAAAABQYDBAcCAf/EAEQQAAEDAQUEBwUDCQkBAQAAAAEAAgMRBAUGITESQVFxEyJhgZGhsTJScsHRB0JiFCMzNENTgrLSFhckkpOiwuHw8WP/xAAbAQEAAgMBAQAAAAAAAAAAAAAABAUCAwYBB//EADoRAAIBAwEDCgQFBAIDAQAAAAABAgMEEQUSITETQVFhcYGRobHRIjLh8DM0QlLBBhQVIxbxJFNiQ//aAAwDAQACEQMRAD8A7igCAIAgCAIAgCAEoCmX/jUNJjs4DiMjIdAfwjfz05q3ttN2ltVfA52+1tQbhQ39ft0lStN9WiQ1dM88nEDwbQK0hbUocIooal9cVHmU3449DzBe07DVs0g/jJHgcl7K3pS4xXgeQvLiDzGb8Sz3Hjc1DLTmD+0AoRzaNe7wVbcaYsZpeBdWWuPOzcePui8seCAQQQcwRoQqZpp4Z0yaayj0vD0IAgCAIAgCAIAgCAIAgCAIAgCAIAgCAIAgCAIAgCAIAgCAIAgCAIAgCAIAgCAqOPr4LGCBho6QVd8GlO/PuBVrplupS5SXNw7Sh1y8dOCox4y49n1OfK9OTAC8CWeB6ewjIgjmKImnwPZRceKPK9PC7fZ9e5qbM85ULmdnvN+fiqfU7dY5Vd50mhXjy6En1r+V/JeVSnTBAEAQBAEAQENeuJrPBUF204fdZme/cFLo2VWrvSwusr7nU7ehuby+hFatWPnn9HE1vxEu9KKxhpUf1SKar/UE3+HBLt3+xouxrauLB/B9St3+NodfiRnrl11eBngx1OPaZG4ciD6/JYS0uk+DaNkNfrr5op+ROXdjeF+UgMR4nrN8RmPBQqumVY747yzt9coVN01svxRZoZWuAc0hzToQag94VdKLi8NFzGcZrai8o9rwyCAIAgCAIAgCAIAgCAIAgCAIAgCAIAgCAIAgPLpANSBzK9Sb4HjklxZ56dvvN8QvdmXQebcek5djKYutcvZsgcg0fVdJYR2aETidXm5XcurHoQqmFadZw9czLPE0Bo2yAXOpmScznw7Fy91cyqzeXu5jvLGyp29NJLfjezftljZK0skaHNO4j/1CtEKkoPMXgk1aMKsdmayjkd8WLoZpIq12DkewgEeRC6mhV5Wmp9JwV3Q5CtKn0H25bT0doifWga9tT2VofIlLiG3SlHqPbOryVeE+hout545iYS2FpkPvHqt7t5VPR0uct83g6S512lB4pLa8kQM2NrSTlsN5Mr/MSpsdMoLjl95VT1y6b3YXd7nhmM7UD7TT2Fg+Syem0OjzPFrd0udeBK2DHp0mi74z8nH5qLU0r/1y8SbQ/qD/ANsPD2fuW67rzinbtRPDuI3jmNQqurRnSeJrBf0LmlXjtU3k2JpWsaXOIDWipJ0AWuMXJ4XE2ylGEXKTwkc7xHi58pMcJLI9K6Of9B2K+tNPjT+KpvfoclqGsTq5hS3R837FXVmUgQBAEAQEjc98y2Z1Y3Zb2H2Xd249qj17anWWJLvJdpfVbaWYPd0cx0y475jtLNpmTh7TTq0/Mdq524tp0JYl4nZ2d7TuobUOPOugklHJgQBAEAQBAEAQBAEAQBAEAQBAEBV7+xiyElkQEjxqa9Rp7SNT2DxVlbadKotqe5eZS32s06LcKfxS8l7lRteKbU/9qWjgwbPmM/NWkLGhD9Oe0oKurXVT9WOzd9TBFf8AaWmonk73F381VnK0oPjFGqGo3UeFR+OfUmbLjqZrSHsY9252Yz7QNe6iiT0um3mLaLGnr1aMWpRTfh4/aIu3YltMuspaODOqPLPzUmnZUYcI57d5CrapdVeMsdm4inyE6knmaqUklwIMpylxeTyvTEErwN5PrNRzR8D2PFHa4vZHIei498T6PHgj2vDI5VjL9cm5t/kaumsPy8e/1Zw2rfnJ93oiFUwrggCAIAgM9jtb4nh8bi1w3j0PEdiwqU41I7MllG2jWnRltweGS1/4mktLGMI2ABV4Byc76diiW1lCjJy49HYT77VKl1CMOC5+t+xBKcVYQBAEAQBAEBuXTeL7PIJGHMajc5u8Faa1GNWDjIkWtzO3qKpD/tdB03+0VnETZXSBoeKgau7RQZ5HJc7/AGdZzcEuB2n+Rt1TVSUsJrv8CNfjqzA02ZT2hraebqqQtLrY4rz9iE9etk8Yk+5e5JXdiOzzGjJAHH7ruqTyrr3KPVs61LfJbibb6lb13iMt/Q9xKSPDQS4gAakmgHeoyTbwibKSist4RWr0xrDHVsYMruIyZ47+4Kxo6bUnvlu9SmudboU90Pifl4lctWNrS72dhg7G1Pi4lT4aZRjxyyoqa7cy+XC7vc0H4mtR/bO7gB6BblZUF+kjPVbt/rfkZIsV2tv7WvNrT8l5KwoP9JlHV7uL+bPciWsOPJBlLG1w4sq0+BqD5KLU0qD+R47SdR1+ot1WKfZu+/Itd04ggtGTH0d7jsneG/uqqytaVaPzLd0l7a6hQuPke/ofE3bZbGRN25HBreJPkOJ7Fpp05VHsxWWSataFKO1N4RWrTjuEGjGPf25NB5VNfJWMNKqNfE0imqa/QTxGLfke7HjmBxo9r467yAW+Rr5LGel1YrMWmZUtdt5vEk0WWzzte0OY4OadCDUFV8ouLxJYZcQnGcdqLyjIsTMqeOb9MTRBGaPeKuI1a3s7Tn3Kz061VR8pLgvUotZv3RjyUHvfkvqc8V+ckEAQBAemMJ0BPIVXjaXE9jGUuCPf5M/3Hf5T9Fjtx6UZ8jU/a/AxuFNclknkwaa3M+L08PrNRzXj4HseKO1xeyOQ9Fx74n0ePBHteGRyrGX65Nzb/I1dNYfl49/qzhtW/OT7vREKphXBAe+hdSuyacaGnisdpZxky5OWM4eDwsjEyGBwFdl1ONDRY7UeGTN05pZw/AxrIwCAIAgPZgcBXZdTjQ0WO1HOMmbpzSzhngBemB7fC4ZlrgO0ELxSi+DM3TnFZaZ4WRgEBlFmedGO/wApWG3HpNnJVP2vwMbmkagjmFkmnwMHFx3NHxengXgNy13rNIxrHyOc1ugJ9eJ5rVChThJyisNkird1qsFCcm0vvvNNbiOEB7ZC46NJ5AlYuSXFmapzfBM+us7xq1w5tKKcXzh0prin4GNZGB9a6hqMiN68ayE2nlGxbbfJLTpHufsigqdB9e3VYU6UKedhYN1a4q1scpJvBrLYaQgJjDV+us0gzJiceu3/AJDtHmol3axrw6+YsdOv5WtTf8r4r+TqzHAgEZg5g9i5lrG5ncJprKOQ4gtXS2mV/FxA5N6o8guptobFKMeo4G/q8rcTl1+m4j1IIgQG5dV2SWh/Rxip3k6NHElaa1aFGO1IkWtrUuZ7EF9DoF1YOgiAMg6V+8u9nub9aqjrajVm/h3I6u10a3pLM1tPr4eBPxQtaKNaGjgAB6KDKTlxZaxhGKxFYMixMjDPZWPFHsa4fiaD6rONSUfleDXOlCaxKKfcQF54MgkBMdYnfhzb3tPyoptHUqsPm3oq7nRbeosw+F+XgUS9bqks8gZINdHDRwrqPorujXhWhtROYubSpbVFGfc+k67F7I5D0XKvid7Hgj2vDI5VjL9cm5t/kaumsPy8e/1Zw2rfnJ93oiFUwri4YOwwJKTzNqz7jD978R/D2b/Wpv73Y/103v52dDpOlqp/urLdzLp6+wvoYKUoKaUplRUmXnJ1GFjBExYbgbOZwwVIybTqh29wHHRSne1XT5PP30EGOm28azrKO/o5s9JLkbtyiE7BzzHdytic2WMbLXkhwGgdqKcKivgr7TrmVROEuK9Dk9asoUZKrTWE+PaVRWhRBAXHANzNftTyAODTssBGW1kS7uqKd6qdSuZRxTjz8TodDsozzWms43Lt6S+lu7cqPJ1GFwI2x3FBHK6VjAHOpuybx2RuqpE7qrOChJ7l97yJSsaFKo6kY735dnQSMjA4EOAIOoIqCtCbTyiXKKksM51bMLl9tfDH1Y8nk7mNdu7c6gBX9O+UbdTnvfDtOSraU53jpU90ePYn97i53XcEEAGwwF3vuALj37u5VFa7q1X8T3dB0Ntp9C3Xwx39L4kooxNMFpskcgo9jXj8TQfVZwqSg8xeDXUo06ixOKfaVG/8FChfZsiM+jJyPwk6HsKtbbUnnZq+PuUF9okWnOhx6PYozmkGhyI1B3K5Tycw008M+L0Fgw9hWS0Ue49HFxpm74R8/VQLq+hR+Fb2W1hpNS4+OW6Pr2e5ebuw5Z4abMYcR95/WPnp3Kmq3lapxfhuOmoabbUfljl9L3slWtA0FFFbyTUkuAIQ9I+33FZ5vbibX3gKO8QpFO6q0/lkRK9jb1vnivRlKxBg98IMkJMjBmR99o7vaHJW9tqMaj2Z7n5HOX2jTorbpfEvNe5HYbvDYkbH0cbxI9gJe2pAJANOGqkXdLai5ZawnwZE0+55Oap7Ke01xWSxutDXXgLN0MQYx1aiMVP5s5HcR1vIKvUHG15XaeWunrLh1Iyv1b7EcJ9H/wA/U9z3RH+WNn2R0HRukcNkbO0zqkU0rmDTsK8jcT5B08/FnHiZTs6bu1Wx8Gy3w3ZW4gMbwtbaiGtDRstyAAGnYp2nycqOW872VOswjC5xFY3Ix2fE8zGtYDk0ADkBReysacm2+cxhqtaEVFcyIq2MLZHtOoc4HuJUqm8xT6iBWi41JJ8zZhWZrCA6phC7RDZmGnWkAe478xUDuHzXM31Z1Kr6FuO40q2VG3j0y3vvJtQyyI69r7hs9OkdQnRoFXHu3d6kULapW+RES6vaNt+IyF/t3BX2JKcaD6qX/iquOKK7/PW+cYfl7k1dV9w2j9G+pGrSKOHcde5RK1tUo/Oixtr6hcfhvf0c5IqOSyv44ga6ylx1Y5paeBLgPMEqdp8mqyS58lXrEIytm3zNY8cE7F7I5D0UJ8SyjwR7Xhkcqxl+uTc2/wAjV01h+Xj3+rOG1b85Pu9EbuD8OdOellH5ppyHvkf8QtN9ecktiHzehK0nTeXfK1PlXn9Do4FMgufOvW4+oCPu++I5pJI4zXoqVO41rWnYKUW+rbzpxjKXORaF5TrTlCDzskgtBKITGNk6SySU1ZR4/hNT5VUywqbFePXuK7VaPKWskubf4fQ5WumOGCA61hay9HZYm6EtDjzd1vmuWvKm3Wk+v0O802lyVtBdWfHeSqjE4IAgPDYgCXAZupU8tF65NrBiopNvpNC8r9ggNJJAHe6AS7wGnet9K1q1d8VuI1xfULfdUlv6OLNay4rsrzsiShOm00tHiRRbJ2FeCzsmmlq1rUeypY7dxNAqGWJ9QFGx/cwH+JYKVIEno13y8Fc6Zc5/1S7vY5rXLJL/AMiPf/D/AIInB9x/lEm08fmo6V/Edzfmf+1KvrrkYYjxf3kgaTYf3FTan8q830e505ooKDIBc4doljcj5I8NBJIAGZJ0AXqTbwjxtRWWVe344hYSI2ukpvHVb4nPyVjT0upJZk8FLX12hB4gnLyX33GGy49jJpJE5g4hwd8gs56VNL4ZZ8jVS1+lJ4nFrz9i1WS1MlaHxuDmnQj/ANkq2cJQlsyWGXlKrCrFTg8ozLA2FDxZdAs8zLXG3qbbS5oyo4Ha7gadx5q7srh1qboye/Dx2fQ5fVLRW9WNzBbsrK6+Pn69pDNv6lsNr6PU12Nr8OzrT5KW7X/x+Rz39+SvWof+X/c7Pdnqxxx/BkdiZ35O+DZ9t5dtbWjXO2iylM8659qxVlHlVUzwXnjGTN6rPkJUscXnjzN5x9+BpX/en5TMZdnYqAKVrp20C3W1DkaexnJGvrv+6q8pjG7pyWWy4JBY0uJDi0EjgSBUaqunqeJNIuaehpwTk9+ERON7uMVpLqdWXrDnltDxz71K0+sqlFLnX2iBrNs6Vw5c0t/v99ZX1PKk+FAdrspBY0jTZFOVFx8/meT6PTacU10GVYmZQscXJM6YzMaXscADTMtIFKU1pv8AFXenXNNU+Tk8M5fWbGtKrysFlY8CmuFMjkVbHOtNbme4JnMcHNJa5pqCNQV5KKksPgZQnKElKLw0XW7seANAmjcXD7zKUd20NKKnq6U85pvd1nSUNfio4qxeeoiMR4mNp2WNbsRgg0JqXHcTw10Uu1slQzJvLIF/qjumoRWI58TpcXsjkPRc6+J2MeCPa8MikWjDxtNvmc6oiaWbR947DOqPmdyuY3ao2sUvmefV7zm56c7m+nKXyLHfuW4ukUYaA1oAAFABoAFTttvLOijFRSiuB7XhkUbGWJ67VnhOWj3jwLB8z3K5sLLhUqdy/k5nVtU40KT7X/BCYOt3RWplT1X9Q/xaedFMv6XKUX0reVuk1+SuY54Pd48PM6ouaO4PMjAQQdCCDyK9Tw8o8aTWGcYttnMcj4zqxxb4GlV11OanFSXOfOq1N0qkoPmZkuuzdLNHH77mg8q5+VVjWnsU5S6EZ21Lla0YdLR2QCmS5I+hrcHGmZ3IG8byLw3bemidL70j6fCDRvkApN3T5Oah0JEKwrctTdTpb8M7vIlVGJpD4qvX8ngLm+247LewmufcASpdnQ5arh8Ocr9Su/7ag5Li9yOUveSSSakmpJ1JOpXTJJLCOGlJyeXxPi9PC74Avok/kzzUUrHXdTVvKmY5FU2p2yxyse/3Ol0O9k3yE32exeFTHSmteNlEsT4zo9pH086LZSm6c1Jcxqr0lVpyg+dGphm7+gs8bCKOI2nfE7M+GQ7ltu6vK1XLmI+n2/IW8Yc/F9rJRRiaUH7QL3Jf+TNPVbQv7XHMDkBQ9/YrzTLdKPKvi+By2uXjc+QjwXHtKcrY54ICfwbexhnawn83KQ1w3AnJrudfVQb+3VSm3zotdIu3RrqDfwy3d/MzqC5s7U1bzsglifGfvtI5Hce40K2UajpzUlzGm4oqtSlTfOjjb20JB1GXgutTysnzyScXhnwIeFxwlhVxcJp27LW5tYdXHcSNwHDf61V7fRScKb39J0Ol6TJyVWssJcF09pflRnUmhfV1MtMRjflva7e13Fb7evKjPaiRbu1hc03CX/TOQyNoSOBI8F1SeVk4CS2W0eV6eHTcFXs2WBsZPXiAaRxaMmuHZSg7lzmoW7p1HLmfqdppF3GtQUOeO7u5mWJQC2CAwWmxxyCj2Nd8TQfVZwqTh8rwa6lGnUWJxT7iGtmDrK+tGlh4tcfQ1Clw1GvHi89pXVdGtZ8Fjsf2iuXpgaVlXQuEg909V30PkrCjqkJbprBUXOg1Ib6T2urgyrvic12y4FrgaEEUIKslJSjlFI4ShPZksM7RF7I5D0XIPifRY8Ee14ZCiAICNxFDK+zvbC6j6d7hvaDuJ4qRayhGqnUW4h30Ks6ElSeH97jkRFMiupOBaxuYBpmECeHlHYrmtvTQRy+80V+IZOHiCuUr0uTqOHQfQrSuq9GNTpXnzm6tJIOZ48smxai7dI0O7x1T6A966LTam1Rx0HG63R2Lna5pLP8ABk+z+ybVpL6ZRtJ/idkPLa8FjqdTZo7PSzLQqO3cOf7V5vd7nSFz52BB4yt/RWV9Paf1B/Fr5VUywpcpWXQt5W6tccjbSxxe7x+hiwH+qN+J/qs9S/HfYjXov5Rdr9SwqAWxRPtJl60LNwDneJA+SutJjuk+w5j+oZvMI9pS1cHOBAb9wTbFphd+No7iaHyJWi5jtUZLqZKsZ7FzB9a89x2BcofQAgCAICItOGrNI5z3xVc41J235nucpUL2vCKjGW5dS9iBU0u1qSc5Ry31v3Mf9krJ+5/3v/qWX9/cfu8l7GH+Hs/2ecvcf2Ssn7n/AHv/AKk/v7j93kvYf4ez/Z5y9z63ClkBBEWYz9t/9SO/uH+ryXsFpFonlQ85e5NKGWQQHGr1A6eWmnSPpy2iuto/hx7F6Hzy6xy88fufqbWGJNm1wn8YHjl81rvFmhJdRu02WzdQfX67jra5Y70IAgOK2ptHvB3OcPMrr4PMU+o+c1VipJdbMSzNZlstpfG4PY4tcNCFhOEZrZksozpVZ0pbUHhlyuvHeQE7K/iZ82n5FVNbSuem+5nRW2v7sVo969ixWTElmk0laDwcdk/7lAnZ14cY/wAlvS1K1qcJrv3epKtcDmCCOxRmscSamnwPq8PQgIPE9xNtDNoACVmbTxp909h8lMs7p0ZYfyv7yVuo2EbiGUviXD2JqLQcgoj4ljHgj0vD08ySBoLnEADMkmgAXqTbwjyUlFZbwj6xwIBBqDmCN4RrG5hNNZR9Xh6UPHVw7JNpjGR/SAbifv8AfvV3p13lclLu9jmNa0/D5emu339ymK3OcL59nNuq2SE/dO23kcnDxA8VSarSxJVFz7jqNAr5hKk+beu/j99Zc1UHRFS+0WybULJRqx1D8Lv+wPFWml1MVHDpXoUOvUdqjGouZ+T+p7+zyybMDpDrI40+FuXrtLzVKmaqj0L1MtBpbNBzfO/JfXJalWF4c8+0O3bUzYgcoxU/E7/qnir7S6WzTc3z+iOT1642qqpLm9X9CxYD/VG/E/1UDUvx32IttF/KLtfqWFQC2KF9pMf5yF24tcPAg/NXekv4ZI5f+oY/HB9TKarc50IDcuWPatEIG+Rn8wqtNw8UpPqZJs4uVxBL9y9Tsa5M+ghAEAQFSt+NhFI+MwkljnNrt0rQ0r7O/VWlPTHOCkpcV0FFW1yNKpKm4Pc2uJr/AN4Df3B/1B/Ss/8AEv8Ad5fU1f8AIYfsfj9B/eA39wf9Qf0p/iX+7y+o/wCQw/Y/H6D+8Bv7g/6g/pT/ABL/AHeX1H/IYfsfj9B/eA39wf8AUH9Kf4l/u8vqP+Qw/Y/H6GG14+JaRHFsuO9zq07aABZw0pJ/FLd2Gur/AFA3HFOGH1spjnVJJ1Oat0sbjnG23lm9cDK2mEf/AKMPg4H5LTcvFGXYyTYx2rmmv/pep2BcofQAgCA5JiezdHapm8XFw5O63zXU2c9uhF9XocHqVLk7qa68+O8i1JIJdbiwU18bZJnOBeAQ1tBQHMVJBzVPc6lKM3GmluOkstEhOmp1m9/MjDf+CzG0yQFzwNWHN1OIoM+SyttS23s1N3Wa77RHTjt0W3jm5+4qCtjnzNZrZJGase5nwuI9FhOnCfzJM2U69Sn8kmuxlpw5i6bpWRzEPa8htaUc0nIHLUKtutPp7DlDc0XlhrFZ1I06u9N46zoCojqggCAIDnOOr3kdM6z1pGymQ+8S0OqeOuiv9Ot4Rpqpzs5HWrypKs6PCK892d5IYDv2v+GkOn6Mk7t7PotGpWv/AOse/wByXol/lf2832e3sXZU50Z5kYHAtcKgggg6EHUL1Np5R5KKkmnwOV4ouQ2aWgqY3ZsPq09oXS2dyq8N/Fcfc4fUrF2tTd8r4exjwxbuhtMbyaNJ2XfC7LyND3LK8pcpRa5zDTa/I3MZPhwfY/vJ1pcud4aF+2TpbPLHvLTT4hm3zAW63qcnVjLrI15R5WhOHSvPmPdzWXooI497WgHnTPzqvK9TlKkpdLPbWlyVGMOhI2ZpQ1pccg0Ek9gFStcYuTSRunJRi5PgjjV4WoyyPkOr3E+JyHgutpQVOCiuY+eV6rq1ZVHzs6PgP9Ub8T/VUGpfjvsR1+i/lF2v1LCoBbFfxtdhms9WirojtAbyKdYeGfcp2n11Tq4fB7iq1i1de3zHjHf7nMF0hxQQFowDdpfN0xHUirQ8XkUA7gSfBVmpVlGnsLi/Qu9DtnOtyr4R9To6oDrzxPKGtc46NBJ5AVXsYuTSRjOSjFyfMYbutYliZINHtB5HeO41WdWm6c3F8xhQqqrTjUXOjZWs2nOse3UWS9OB1JKVPB4yz5gDzV/ptdShyb4r0OS1y0lCryyW5+pVVZlEEBks8DpHBjGlznZADUrGc4wW1J4RnTpyqSUYLLZc7FgLq1llIcdzACB3nVVFTVd/wR3dZ0dH+n1s/wCyW/qK9iC4X2VwBO0x3suA17DwKn2t1Gut259BUX+nztJb96fBkSpRAJ3BNn27WzgwOce4UHmQoOoT2aD69xaaNT27uL6Ms6kubO2CAICjfaLd2bLQB+B3mWn1HgrnSq3Gm+33Oa1+2+Wsux/wUlXJzR2W67S2SGN7dHNB5ZZjmNFyNaDhUcX0n0S3qxq0ozjwaRtLWbirX9g5kxMkREbzqKdRx45aHkrK21GVNbM968ykvdGhWbnTey/L6Fcdgm1A0ow9ofl5iqsFqdDr8Coeh3WebxJzDuDTE9sszg5zTVrW6A7iSRnTgoV1qPKRcKa3Ms7DReRmqlV5a4JFwVUX5r2+1tijdI7Rorz4AdpOSzp03UkornNVatGjTc5cEZmGoB4hYvczYnlZPS8PTlWMv1ybm3+Rq6aw/Lx7/VnDat+cn3eiIeOQtIc00INQRqCNCpbSawyvjJxakuKOq4ZvkWmIOP6RuTx28R2H6rmLu2dCeOZ8DutOvVdUs/qXEmFFJ5pXvdrLRE6N+/Q72u3ELdQrSozUoke6toXFN05/9M5DaYSxzmO1aS08waLqoSUoqS5zgKkHTm4S4pnWcOW/prPHIdaUd8Tcj40r3rl7qlyVWUTu7Cvy9vGfPz9q3Eko5MCArmOrd0dmLRrKdn+HV3pTvU/TqW3Wz0byo1q45K2cVxlu9zma6M4w6dgP9Ub8T/Vc5qX477Edpov5Rdr9SwqAWwQFZvfBkMri9hMTjqAAWk8abu5WNDUqlNbMt6Ka60WjWk5xey/I0bLgFoP5yUuHBrdmveardPVZNfDEjUv6fgn/ALJ57Fj3LbY7IyJgZG0NaNAPXtKq6lSVSW1J5ZfUqUKUFCCwkZ1gbCrY9vURw9C09eXXsYNfHTxVlptDbqbb4L1KTW7tU6PJLjL0+vDxI7AF9Af4Z5pU1jJ4nVvzHepGp2zf+2Pf7kTQ71L/AET7vYvSpTpjHPC17S14DmnIgioKyjJxeU95jOEZxcZLKKrbsCROJMb3MruI2gOW/wBVZU9UmliSyUdbQaMnmEmvM14cAD70xp+FlPUrZLVnzR8zTD+nl+qfgiyXPccNmH5tuZ1e7Nx793IKvr3VSs/ifcXFrY0bZf61v6ecklHJhUvtHmaII2feL6jkGuBP+4K00qL5Ry5sFDr84qhGPPn+H7nPVfHJl/8As7u/ZjfORm87LfhGp7z6Ki1StmSprmOq0G32abqvn4di+/IuCqjoAgCA1rxsbZo3RP0cKcuBHaDmtlKo6c1OPMaq9GNam6cuDORXlYXQyOieM2nxG4jsK6mlVjVgpxOAuKE6FR058V95JPDeI32Y7JG3GTUt3g8W9vYo93ZxrrPBk3T9TnavZe+PR7HQrsvuGcfm3ivunJw7j8lQ1rarSfxI6y3vaFwvgl3c5IrQSwgCA07xvSKBu1I8N4D7x5DUrbSoVKrxBEevdUqCzUlg5ziXEbrS4BoLYmmobvJ4u+iv7SzjRWXvkcjqGpyuZYjuiub+WdJu21NliZI01DmjuyzHMLn6sHCbizsLerGrSjOPBo2VrNxyLElqbLaZXtNWl1AeIaA2vkuptKbhRjF8TgdRqxq3M5x4Z9NxGqSQyQuK9XWaUSNzGjm+83eOfBR7mgq0HF/bJdldytqqmuHP2HWbJaWyMbIw1a4VB/8Ab1zE4ShJxlxR3dKrGrBTg8pnuWUNaXOIAAqSdAFjGLk8IylJRTlJ4SOO3paRLNJINHucRyJyXWUYbFOMehHz66qqrWlNc7LZ9nFuzkgJ4Pb6O/4+aq9VpfLUXZ7F7oFf5qT7V/P8F5VMdMEBzXHtu6S0bAOUQp/Ec3fIdy6HTaWxS2uk47XK/KXGwuEV58/8FaViUx07Af6o34n+q5zUvx32I7TRfyi7X6lhUAtiDxHfJszoXEVY4uDxvpQUI7QplpbcupLnWMFbf3v9rKEnweckrY7YyVofG4Oad49DwPYo1SnKnLZksMm0q0KsduDyjOsDaEBC39iSKzgiofJuYD/MfuhTLaznWeeC6SuvdSpWyxnMuj36DmVvtj5pHSSGrneXADgAuip0404qMeBxdevOtNzm97MDXEGoyI38Fm1k1JtPKLzh7GgoI7TkdBJuPxcD2qmutNedql4ex09hraaUK/Hp9/cuME7XgOY4OB0INR5KplFxeJLB0MJxmtqLyjIsTIIASgIK98VQQggO6R+5rDUV7ToPVTaFhVq8VhdZWXWq0KCwntPoX8nOb2vN9okMkhz0AGjRuAV/Roxox2YnIXV1Uuam3P8A6PVzXa60StjbvzcfdbvP/t68uK0aMHJ/bPbO1lc1VTj39SOuWWztjY1jRRrQAB2BctObnJyfFnfU6cacFCPBGVYmYQBAEBCYnuBtqZllI32Xcfwns9FMs7t0Jb+D+8lbqOnxuobt0lw9mcwtVmdG4se0tc3UFdHCcZx2ovKOKq0p0pOE1hoxBZGBI2a/bRH7Mzx2E1Hg6q0TtaM+MUTKeoXNP5Zv19Tbbi61/va/wM+i1f4+3/b5s3rWLxfr8l7GGfEtqfkZnfw0b/KAs42VCPCP8+prnql3NYc35L0IuR5cakkk7yanzUlJJYRBlJyeW8s8r08N27r2mgr0UhaDqMiPA1C01benV+dZJNC8r0Pw5Y++s2LdiK0ytLXynZOoADa86CpWunZ0abzGO821tSuasdmU93cvQilKIIQBAb13XvNBXopC0HUZEeBqFoq29Or86ySbe8r0Pw5Y++s93jfk842ZJCW+6AAPADPvXlK1pUnmK3mVxf3FdbNSW7o4ehHKQRCVwrI5trh2MyXUp+Egh3lU9yi3ii6EtroJ+mSlG6hs9PlznWly53ZhttoEcb5HaMaXHuFVnTg5yUVzmurUVODm+CWTjVomL3uedXEuPMmp9V1sYqMVFcx88qTc5ub53nxMayMDp2A/1RvxP9VzmpfjvsR2mi/lF2v1LCoBbFM+0r2Ifif6BW+k/NLuOd/qH5IdrKTZbW+M7Ub3MPFpI/8AquJ04zWJLJzdKtUpPMJNEqzFtrGXS15sZ9FFen27/T5snLWLxfr8l7GC1YitMgo6Z1OAo3+UBbIWdCHCK9fU11NSuqixKb9PQiyVIIIXoCAIDLZrU+M1Y9zD+EkeiwnTjNYksmynWqU3mEmuwlI8U2tuQmJ5tafMiqjOxt3+n1JsdWu4rG35L2Pb8W2s/tacmM+i8Wn26/T5syesXj/X5L2I613nNJ+kle4cC408NFIhQpw+WKREq3dar88m+81FtI5sWCxPmeI427Tj5DieAWupVjTjtSe420KE681CCyzqWHrkbZY9kZvdm93E8B2Bc1dXMq8svhzHb2FjC1p7K3t8WSqjE4IAgCAIAgI2+rkitLaSDrD2Xj2m/UdhUi3uZ0XmPgQ7uxpXUcTW/p5zn974UnhqQOkZ7zRn3t1HmFeUL+lV3N4fWcrdaRXob0tpdK9iCU4qwgCAIDPY7HJK7ZjYXngBpz4LXUqQprMng20qFStLZprLLhc+Bstq0OzIyY06HiXbz2BVVfVN+KS7zoLTQt21Xfcvcq99XS+zSFj9Puu3OHEfRWVvcRrR2olJeWdS1qbE+59JoLeRQgCAID1HGXENAqXEADiTkF42kss9jFyaiuLOiXdgiBrR0tZHb8y1o7BTNUFXU6rfwbkddQ0OhGP+z4n4EvdtxQQOLoo6OOVSSTTs2iadyi1bqrVWJvcT7ewt7eW1Tjh979SSUcmFS+0G8tiJsIPWkNT8A+pp4FWmmUdqbqPgvUotdudikqS4y9P+znqvjkggOnYD/VG/E/1XOal+O+xHaaL+UXa/UsKgFsUz7SvYh+J/oFb6T80u453+ofkh2soauzlwgCAIDeuq6JbQ6kbaje45NbzPyWitcU6KzNkq1s61zLFNd/MW+bAbOiAbIelGriOq7spuHaqqOqy28tfCX89AhySUZfF08zKledyzQfpGED3hm094071aUbmlV+VlDc2Ne3/Eju6eYj1IIgQBAfWNJNACSdANSvG0llnqi5PCLHdGDppaGT80zt9o8m7u9V9fUacN0d7Le10WtVeanwrz8C+3VdUdnZsRtpxJzc48SVSVq860szZ1NtaUreOzTRvLSSQgCAIAgCAIAgCA0bdc8E36SJrjxpQ+IzW6ncVafyywRq1nQrfiRT++niRE2CbMdNtvJ9fWqlR1OuuOH3ECWh2r4ZXeY24Fs/vSHvH0WX+UrdCMFoNv0s3LNhKysz6PaP4nE+VaeS1T1CvLnx2EmnpFpB52c9rz9CZhhawbLWho4AUHkokpOTy3ksIQjBYisIyLEyNS8rujnYWSNqPMHiDuK20q06UtqDNFxb068Nioso59fWEJoSXRgys4gdYc27+Y8le2+oU6m6W5nKXejVqLzD4o+fh7FcI3KeU7WOIXoCAzWKfo5GSUrsOa6nHZIPyWFSO3Bx6UbKNTk6kZ9DT8DsdktTJWB7CHNdmCP/ark5wlCWzJbz6FSqwqwU4PKZmWBsNC+L3js7NqQ5/daPaceA+q30LedaWIkW6vKdtDam+7nZyq9bwdPK6V+rt24DcByXTUaUaUFCJw11cSuKjqS5zUW00BAdD+z23NdCYa9ZjiacWuzr41VDqlJqop8zOt0KvGVF0udPyZbFVl6UD7Rbc1z44mmpZUupuLqUHOg81eaXScYub5zltfrxlKNJcVx7ynq2OeLBhrDX5Ux7y8sDSGg7NamlTvHEeKgXd7yEksZLbT9L/u4Sk5Yw8cMk0z7PxXOckdkdP+RUR6s+aHn9Cwj/TyzvqeX1JOxYNszM3B0hHvnLwFAe9Rqmo1pcHjsJ1HRbWnva2u0n4ow0BrQABoAKAKC228stYxUVhLCPa8PQUBG2u4LNJ7cLa8R1T4toVIhd1ofLJ+vqQ6un21X5oL09DQfgyyn7rhye75retSr9PkRXoto+Z+LPcWELIP2ZPN7vqsXqFw/wBXkjOOj2kf0572S1ksMcQpGxrPhaAo06s5/M8k6nQp0liEUu42FrNoQBAEAQBAEAQBAEAQBAEAQBAEAQBAEBp2y64Zf0kbXHiRn46rbTr1KfyyaNFW1o1fnimRcmDbIfuOHJ7vmSpK1G4XP5IgvRrR/px3s57fV3mCZ8R0B6p4tPsnwV9b1VVpqa+2cneW7t60qb7uzmNJbiMbFjt8kRrG9zORoDzGhWupShU+ZZN1G4q0XmnJo3X4jtRFDM/uoPQLSrOgv0okPU7trG2yMllLjtOJcTqSSSe8qQoqKwiHKcpvMnlnlZGJPXDhx1ohlkGRblHwc4ZkeGXM9ig3N4qNSMfHsLWx0yVzSnPw63z+xByMLSWkEEGhB1BGoU1NNZRVyi4tp8UIpXNIc0lpGhBoR3heSipLDPYzlB7UXhkk/EVqI2TM+nOh8RmtCs6CedlEx6ldNYc2RZNcypBBbzvZmsVkfK9sbBVzjQD5ngO1Y1KkacXKXA2UaM601CCy2dcua7hZ4WRDPZGZ4uOp8Vy1es6tRzZ3tpbq3pKmub15zdWkkhAEAQBAEAQBAEAQBAEAQBAEAQBAEAQBAEAQBAEAQBAEAQBAEBA4quAWllW0ErPZPvD3SptlduhLD+V/eSs1LT1dQzH5lw9jmVogcxxY9pa4ZEEZhdHGSksxeUcXUpypycZrDMayMAgCAlLguSS0vo3Jg9p9MgOA4u7FFubqNCOXx6CdY2FS6nhcOd/fOdUsVkbExsbBRrRQfU9q5qpUlUk5S4s7ijSjSgoQ4IiMQ4YjtPXHUk94DJ3xDfzUq1vp0dz3r74Fff6XTufiW6XT7lGt+GLTEc4y8cWdYeWfiFdU72jU/Vjt3HM19LuqXGOezf8AU0Bd8unRSf5HfRb+Wp/uXiRf7at+x+DJS7sJWmUirOjbxfkf8uqi1b+jDg8vqJ1vpFzV4rZXX7cS+3DcMdmb1es8+086nsHAdipbm6nXe/h0HUWVhStY/DvfOyVUUnBAEAQBAEAQBAEAQBAEAQBAEAQBAEAQBAEAQBAEAQBAEAQBAEAQBAR963NDaBSRtTucMnDkfkt9G5qUX8DItzZUblYqLv5yjYgwsIAXNkJHAtFfEH5K5tr51XhxOZvtJjbrajLd2ffoV2zRbTg2tKqwlLZWSopw25KJebowTFQPke5/4QNkd+p8wqWvqc/lgseZ09rodLdKpJvyLdZ4GsaGsaGtGgAoFVynKTzJ5Zewpxpx2YrCMixMwgCAIAgCAIAgCAIAgCAIAgCAIAgCAIAgCA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www.businessproductivity.com/wp-content/uploads/2011/11/052-Images-Trends-in-Instant-Messaging.jpg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036" y="1447800"/>
            <a:ext cx="5111163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19600" cy="11620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Courses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Hundreds of online Christian degree programs with good accreditation </a:t>
            </a:r>
          </a:p>
          <a:p>
            <a:endParaRPr lang="en-US" sz="2400" dirty="0"/>
          </a:p>
          <a:p>
            <a:r>
              <a:rPr lang="en-US" sz="2400" dirty="0" smtClean="0"/>
              <a:t>Most are “mobile friendly”  (better to study on a tablet though)</a:t>
            </a:r>
            <a:endParaRPr lang="en-US" sz="2400" dirty="0"/>
          </a:p>
        </p:txBody>
      </p:sp>
      <p:sp>
        <p:nvSpPr>
          <p:cNvPr id="26626" name="AutoShape 2" descr="data:image/jpeg;base64,/9j/4AAQSkZJRgABAQAAAQABAAD/2wCEAAkGBhQSEBUUEhQVFBUWFhwYGBgXGBoaGBgXGBgYGxcaFRcXGyceFxokGRkYIC8gJScpLSwtGR4xNTEqNSYrLCoBCQoKDgwOGg8PGjAkHyQqLCwsLCwsLCwsLCwsLCwtKSwsLCwsLCwsLCksLCosLCksLCksLCwsKSwsLCkpLCwsLP/AABEIAKYBMAMBIgACEQEDEQH/xAAcAAABBQEBAQAAAAAAAAAAAAAAAQMEBQYCBwj/xABJEAACAgAEBQIDBQQGBQwDAQABAgMRAAQSIQUGEyIxQVEHMmEUI3GBkUKhsbIzUmJyktEWU3OCwRUXJDRDg6KzwuHw8TXD0mP/xAAaAQADAQEBAQAAAAAAAAAAAAAAAQIDBAUG/8QAKxEAAgIBBAIBAwMFAQAAAAAAAAECESEDEjFRIkFhBBNxYoGRQlKhwdEy/9oADAMBAAIRAxEAPwD1TBgwY+ePUDBgxlTzdJ/yj9l0Jo6mnV3aq0avesNKzXT0pal7fSv9jSZvNrEhdzSj6X528DDkcgYAjwQCPwO+Kzmf/qr/AIr/ADDE/I/0Sf3F/lGMlJ73H4/6TXjY9hcJiLHxeBm0LNEW8aQ6lr/AG8apEEvBjiWdV+ZlX8SB/HHLZ6MeZEH4sv8Anh0IewYYGfj/ANZH/jX/ADw7FMrC1YN+BB/hh0FndYMNxZhGNKysR5AIJ/OsdLOpNBlJ9gRf6YdCs7wY4aZQaLAE+hIv9MLHMrfKyn8CD/DDoVnVYWsMTZ+NDTyIp9iwB/QnDvVFarFe9iv1w6CzrBhI5AwtSCPob/hhh+IxBtJkjDeKLLf6XgoVkisJWBnAFkgD3JoYRJVIsMCB7EH+GCh2LgrCRyhvlIP4EH+GB3ABJIAHknYD8ScKgsMFYjZbikMhqOWNyPRXVj+gOH5pVUFmIUDySQAPxJ8YVDFwYYyvEYpb6ckcledDq1fjpOO5MyimmZQfYsAf0JwqGd4MDMALOwGOIp1b5WVq9iD/AAwqA7wmOJcyi7M6qfqwH8Tjhc9GTQkQn+8v+eFQx7BhrNZxIxcjog92YKP1JwZbOJILjdXHurBh+oOCgHcGGXzsYNF0BHoWAP6XhY80jGldWPsGBP7jgoB3BgwYQBgwYMAFDxnmjoSmPp6tgb1V5+mk4zPAU+08Tkn+TQRJp83sFq9q97rDvO8mnMMx9I1P6A4z3LnOEeXmkdkdg6gALpsUQd7ONpwl9q9NZNfo9Zxepb/ppfyv9WekcyS3lm/Ff5hidkJfu0H9hf5RjG/6ZR5yKRER1KhWJbTVa1G1E++Nfw/5I/7q/wAox5G7Vhq1PnBbS2fyZj4o8YaLLpEhKmZiGI86FAsfmSPyB98ZzMcgVw6KeLqPOdLFVF9r/wBUAWCtg3+OLf4u5UmOCQeFZlP0LBSP5TiwTnOLL8MgkXTI+lEEeoA6gKa9iRVE+Pb3x7kW1BbeznMzzvJK2QyX2hWWUGQMGHdsFAJv3ABw5zBynF/ycmc1P1OlCNPbo8In9W/H1wc/cVOZyeTmKdPW0hC3ew0gG6Hmrxecwf8A4BP9nD/MmKTaS/Iuiq5G5FgzGXE8hfUTIhUadNUUv5bve/PkDFJwjjcnDjm4DsxUoK9JAdIb8NJJ/IY33ww//HL/ALR/5sZH4lZVf+Uk2/pEj1fU6mX+UAflhp3JxYfk03wv4B0csZmFPNuPcRj5f1Nn9MMTL0OJg+AZQfylFH97H9MbqKMKAoFACgPYDYYx3PeWqSOQeqkfmhsfx/diIvdJ/JjqcWc5petxSvIj/wD1rf8APWGeT3KmdlHcISR+I3H78S+T0MkmYmbyRX5uSzf+nEXkzMiNpna9KxAmhZoN7Yr1Rl7T/JXcKhilZ+vIUYi0Y+Cxuy5P5e3rvi+k4S8HD5g0gcNpIC7qvct0fW8Rcxk8rmEkkiYwstkq1AHawQt7A+NvX0xD4XOxyeaTfQAjD6EvvX41+7DeRLBN4bnTFw2QqaYy6QR6agtkfWrxCyfAg+TknJOpSaHpS1qv67n9MPwQluFuR+zNqP4Uo/44f4Zn0HDJkLANbCr3Ouqoevk/ocAc89DOWzxfhsyMb6bIBf8AVZgQPyIP7sR+WM/03dDsssbD/eAbSfz7h+YwvD4T9gzLeheMD/dIJ/mwmd4f/wBCgmXyNSsR/tGKH9bH5jDFnD+C4+H47Jv7y/y4z/xU4m7zRZVTSkBmH9ZnbSl+4FX+eND8P/km/vr/AC4yvxOiMfEIZj8pVDf+zc6h+hH64S/9nRpcIXmLkOTJmCXIiaRwe6hZDKAQw0jZTuKOE+IWffMZrL5bdAVjLL7SSn1HrpBH78armnn+PKiMxhZzJZpXApfQ7A+SfH44x/ObGPikE8g0hhDIR7aSNYv1qsEbdNmiGeZ+EjhWbgky7PRXV3GzamnBoC1II2+uHfiM4biMLD1iiI/AyORh74q5xZp4EiZXIQ/KQd3YaRt71+/Ef4hR6M/Ap/ZhiB/J2H/DDjmmxnpPMf8A1PMf7GT+Q4x/wgH3WY/vp/KcafjfFYZMrmFSWN26MmyurH5D6A3jIfCriEUcc/UkRLda1sq32nxZ3xil4MPRB+K6g52K/wDUr/5j4ueFch5DqoYsyXdWDhRJEflIO4VbrFJ8UJVfNwlWDKYV7lIII6j+CNsargHAOH5aZZIZ1L1pAMyN822wHk4ttqCGzIxxnivFGWRmEYL0B6RoaAW/BJok/U4ueC8qZnJ8S+5V2yx2ZiV3Qre4sWVb6en1xR8pEZfiUsUrdMsJYtR2pie03+W35YThyvDxWGEZlplWRAWDNpJI3FaiDXjFSvhcUA3nOHxTcYmjnfpxmV7a1WqBI3YV5AGNxypyllYJTNlpjKQpQ98bAaqO+gbHbGKzGRim4zMk7aIzLJZ1BapSR3HYb1j0LlfhuUy+tMrKrlyGI6iudhWwX03xnqPxSv0MvsGDBjlEGDBgwAee8/8A9LJ/sh/A481x9AZzg0MpJkjVyRRv29sV45LyN/8AV4v3/wALx1Q1lFUTBbWzzLk3zP8A7Jf/ADUx65w/5I/7q/yjDOW5Yysd6II11CjQ8iwd9/cDFikaigABWwx5+vpvU1vuLjH+DfettDXEOHpPG0cqhkYbg/uIPoQd7xlYfhTlVfUWlYX8pK1+BIUEjGyvC3jqjJrgxKbjfKUGaSNJAyrFekIQtWAK8HagMP5vl2KTKjKtq6YVV2PdSEEb19B6YsgcLeKTYiDwTgseVhEUWrSCT3GzbGzvQxC4zyZBmplml6mtQANLAClJYWKPqcXuFw03diDEPinCEzChZLoGxRo3Ve31xNwYaJeSFwzhCQRlEuiSTZs2QB7ewwzwvlyKAsU1HUNJ1EEV+FYtBgvFZJpGcn5FhZrVnQewogfhYvFjHy7EsDQgEK3zG+4kEGya+mLPCjFWxbUiBw/g0cMRjWyrEkht7sAEePFDFTJyJCWsNIB7WD+QJF40gOFwWw2plfJwOIwdAArHt4O+xu7N2bwJwWMZfoblKI3O+5u7rzeLDCYQ6RX8J4LHlwwj1dxBOo34Fe2OOO8AhzcfTmWwDakGmU+6nFlqHvgws8jWODIcJ+GOVglEhLylTahyukEeCQqi/wA8XHMHLUOcQLMD2m1ZTTKT5o+x9ji2xy4sEH12wnJ3ZVmJ4ByhkMvOHEjSOpBXqEBQW+UrSgMxG48+QfUHEvj/AC9kc3KJJpqYIB2yqBpBYg0QfXVv9D7YuV4FHQsknYGiACAsa1VbL90mw9jvRIwHgERFd3yaPPoE6ft/Vv8AxN74blm7HZnMvyXkMuXcSP8AI6NcgOxQ6wAFssFv9MR5Ph5w8Lq1ykdvhwT3nSuwS9zt+uNT/o7FpK0QCGG2kbPViwtn1FmzTHffHcXB1CaW7rlMp9ixYkCjfaLAA+gwt77HbM1PyfkJUj1SOBEmhfvAp062+YFbvUxH6Y5y3IeQjkDCRtUbBqMq7Fe7cafof0OL48rw6SvdRAF9t9qqopitg0i+u2kEUd8OycBjNAl6DEgav6zamG4ui1k+u53rE7/kZT8x8q5TNkyuxVgQjNGQSxsBVZaOptwBte4+mI2Q5SyMBjcM+uJw1k91sQqh0C2BZG1Crs+caOLgkax9NbADKwI0ggpWg7LRrSPIN+t4an5eje9Rfff5vUhQTZF2dCHf+qKre534qwM9xDlDITO87yOC51tTgbsLHaVsbA7edj7Yncv8q5TKza4WcuQyUWDD0JBAUUaX9xxNzHLK7dMhO4tuisNw307h3ts1+a2GJWV4MkbKV2CkkChdkFRZAFgKWG9nuO+BzxVjyT8GDBjIAxG4nGzQSqnzmNwtGjqKkLR9N63xJwYAMHyDlc6k7jM9bQU26jFhqB2rUTWxOHctwSZZcyVikR5MyWEqrll+5bNIz6ZQesSYtR0uK2oegxtzjGLzhMk8vVC9FWzCpahLMD0oWTqMWYjzqRf7Oo0DupSk20jOdexyPIZ3QxZpzpCLpWRA7oMzN1NLFgOqcuIaYkeTuGsg4VwfMjMxyTKTTRlmLKTSwZtO6juw6kSkjySSLG+JGS50MoXTDR7hJqfToqVoV0iRVaS3HykIwHoSQpiR/EBlgRpMuxlZUbShJBVoFmLDSjFTRICmxdWwFkVU8qiPHsMxw3NvM2sTNGuailX7xFJVZWsRqJSNIQjz070jtLWxj5bgmcmkX7UJemMxDJp6oOnSMx1DYc6gG6JFBR4IRd8WcXOZDMGj1ASuCb0FYussSEI1mR9Ti128e5ALknNMgy65no2j9qxhiWBBe3ZkVjp0r4CE+CSBemrl0LxO+AcPeHInL6HEoidiWIa5JTLtr1G2sAm9u4b+aqOIcEz0kUiXKQ8ciaOooUAQQGPSL7SZhKL+pugRi45g5pMUamBVcvF1gxcaVTVEoIA/pCTKuwI2s34BiyfEJQspED0jhULalVh1WjJLdM1RUmkEm31BAI7uaB7eCP8AYuItLN3yrGzLp7ksIcxERpbrNTrB1A/YLJO77HDmb4fnh1NDzkN1Ng6MQFzS9EJciEXl9V06mvUEAY6Tnt1juTLnXqjSlLUXky4zBXSqOw0xmiaNkDwCdNhwrnJZ8z0VhkVSuzsrCm6aSlWGnSva4HzE2DsBRN+XQvEh8wxZ9snAIFdZ+mS5WVe2UINAY6kDgte9lb8owOyZjJZ4M7K0xVmkLKJEBEYzURjWCyNDnLGYA2PSyCFp4c7nVpGXss5SP70dxXNfZmLdv3feVb1sE+o34zHxACIzdE1t07k+ZTK0RMgVC0ZDITpCua/BgrSl0J0dR8PzKZCJAswcSyGRY5I1mKM87LpkJCXraJm33Abz4MGbhGeXrGIFSzO1hkJYNNCW006dxjV63T8VNYljnmRYS8mXGpemNOsi3kgE5VVVHfsQ0SAdwTstlXRzyzH7rLFgaClpVW2bKJmgCNJ0jpswJ33A2N2tLd0LBEi4VxBtPUklNoiNTqqkNFmBIWUO3cGMFkE7ix64kcsZPNxzRCRZRCMuikSSIQjLGgoBZG1nWG30rQPzMKUWHAua1zM3TEZQGNZIyx3dSsbGl01t1FHazVR1BdrjcH5yMrQKYTUojBfUNnlheZRorxUbAm/VfNmjy6DBGyPDs6sqMWkCrKtqHTQUbMZsyllB3PRaA+/itwaOMZfiDZtzBqWPQ6qS6lCTl20MFLdpE4A3QnwdRUlRVcxc/wCagkzkaLETGWMBKsRogiEuY6lNuaZAPHzjzi4XnrRL05IyVOYki6gsKumQIg2BGosR8xQGxRJ2w6lzQsHH2XOWNIzQXpt0w00RKG5rGZIJ6jEGEJRbTRtxuSw/DuJrJUcrlfs/azlWHUMDWHJkFP8AaCCCI2AAA1BbXB/zlDQJGiZAqTNJHv1B00hdAdappJEvsR5IJG5kH4gU+hsuQVcJKRICEP2lcudB0/ejW6n9na7oiiVLoMFVmuXc06yVHOFZmemlj6zU/DygZ1etZWGcDuq1FnwcTBlOJdWUs0pjMoOlGRWMXVJAgdpjpIi0hrEd03zHc3vLvNAzXUBQwujAaHJ1lWDFTRVfIVvl1LsaY4osz8ROlm82jhWhgikZAt9RpIBH1VJJqiXIHt02vCuXFDpDp4bm4+H5WOMSB0UiVYpI1k1aH6Z1sQpUSFSwB3HoRaljOcIzziQOXkDiQMuten2vlTEY1J7brMH3rY/sjCy/ECVbUwJ1BKyt39iouZhy/nzI1yemkbX9MP5PnhnGkRB2F6iZFiALTTxwhQ1l7MJutxYoMbAVSWaDxZxBw7PBwwZ1CslLrXpkNNm+oXQHf7toD+lbg1YcnQZtYn+2MxbUK1ab+UayCsr2peyNx9FUUBUcP5+lMcZkiVpJIsuyqr6U1TRZiViZGB0jRATVGiQtn5sWHB+eVzE8cawsqS3ocsLsZeHMUyVt2TAXZ3X67RJSpqio0abCY6wmOc3OcGFOPMudPisYmaHKoVdTTSSqQQf7EbC/zYfkfOHDTc3SFKSism447zLl8mmqeQLfyqN3b+6o3P4+Prjynmb4tZiYlcv/ANHj9xvKR9W8J+C7/XGLfNSZmUsWZ3O7O5s/mf4DCT5Eja7x6Gn9NGOXlnLPVcuD1Hk74qg6Ys6aNCpq2/7wDx/eH5j1x6WjggEEEEWCNwQfBB9Rj5feM3/8/d7Y13J/Pc2UITeSEn+jN7X/AKs/sn6eD7euM9b6VPMCtPWrEj3PBhnJZrqRq4Vl1C9LqVYfRlPg4ex53B1hgwYMIAxmJ+KcOQ5iR44xpDiaQwdr0wWVeoUqVtZAK2ST740+MlnPh+JHzLGUL145EOiIIT1CCDNpbTMUqlOlTRNknfGkNvtkyv0XEaZIaSv2X7sOykdLsFL1GUj5RTLZHoy35GGEzWQlUisu0ajUSyp0wImMIOphp7SCoPivGxxW5vkEytKXn/pBIaWKgHlOWZjvIdS68uOz2Yi/XHM3w81A3OdRJYFUKgP9qfMg0kgbTb6aDA7AhgcaLb/cR5dGhEeVaRQBA0guZB92XGqrkUeRe3ePO2+OZmybI0TnLMkZAaNjGVQk9oZDshJO1gb4q+DckDLzxyrKdKR6SgVgHOjRbXIVoDcduoUBrIFY4PIhMzSvPqt1aun+ymbTMhT31+yUsAbG6JvUeN8hnotc7mcm5hWU5dy5AhBCPeoEAxij2kCtQ2284r882Qmmly5AWYSxdTpqUcySgmJmZR94CGNk2Be++GclyAI5YnE19No2IMY7jE87KFOvsFTsCKN6QfpiRnuRklzP2gyMH64k7RVp0Yo2iJ1bjVErhvQ+nri1tT5Jdv0SYYOHpl9F5Uw6qOto2VnQD5yxIZwAPO4AHjExZsosrMGy6yqtObjEioNIAY/Mqi1G+24+mM7F8NlCaTNZClL6QA0DKPlY+3X84V9Rb9oiqUVTTfDhpWm6sqqrFxGFSyRJFlkZpCWFioSNHpd2fAqo9k56LnqcPyscslwAL9/I3Y8ndIZEY1bN3vafiK9MMtJw/NSdAFVlkJmISo5GaPtLMR85pzs12NR/ZJDGd+HiyPMRLpWXqlV6YtGn6Ou21DWgEK6VoabO5oVYcO5T6ObM6yXqacspj/ZndHAVtWxVkG9GwTsPOKxzYs9ECHjPDI4jEFUpFmVy5Voix64tVJ1KS3ykdTxt5xeJLk11U2WHTYBqMY0Po6QDb9rdMaADvpFeNsUMvw2QytJ1jqYsa0bW2cOZBrV8wVmiv2JP0w7ByCRKZHnLkyRPvGBYhzLzqpp63D6LAA2urvFePYs9F3kzk0kHS+zLI8YI0dMO8SgaSNPcyBQKPigPbDeXzmRFaHywCsgBBjADFWWMAjbVp1AAb0T6HGe/5uXWNAuYD9KLQivGApYZeaHuIY9rdUMbViKI3BrETLfDeWWLTmJAhU9ptpGdWhEMglKNHq7FQLvQAIYMDWHUexW+jWzS5Iuyu2VLsWR1Ji1FpKRlZSbJbQqkHzoA9MEq5IMXb7KGjc2x6WqOR9zbHdHar9CaxTT/AA6Vi561FjId4wSOpmYZ/Ovcjo6b9dV7VRMp8OUjkLiUkddJQGVidKzPMUYtIVPc57lVfcgkkkpdhnotOHHItI0EK5csiayqLHQScUSNIohlVb+hS9iMdRtkNKBTlNJ7I6MVHTIrBUrY1KVNDwxB84j8A5Q+y7CUOpysWXYGMAkwhlDg6iACrm0IPpv6Go/5vZO1OupjMcqOTGSVWQ5YBIg8jMp0wt3lm0kilqlCx2PPRoFgyUZZ1+zR9FyzlemnTkdShMhFaWKsR3e+IvEOL5GN1ikERa5NKaFatSapmAHgMsm521aj53xEi5BCO7pN39TqR60Z1U9R5CJEaWnFu3y9Otj5snt+RQQwEtaldR92orXHlU8KQor7NdAAd9Cq3Xj2PPRPmhyCKdQyirC+9iECJ2o73tGx0g+hND2xxHmcl11QJEJULBD01GknpOwR6oavtMZ2PcXPk3iFmeSmZWUZjSDIWFRU2hmmZleRHWRm1TNTBlHaLVrfUw/IzJGenJrcRFEsaKbpZONH1W1FWyqyVR3NelmcdhnovY+CZVoyqwQGNtiojQodDNQIAo6WL/gS31xIXh8YbWI0DWTqCi7KhCbq7KKq/gAPTHeSyoiiSMbhFC370PJ+pO/54dOMmzVITCYXCYzZQmKXmPlLL55NM6dwFLIu0i/g3qPobH0xdYTCTadodJ8nj3DOQhDnHy7sXRBqLAaSwIBW/NHcD8sWE3JmXd60steoZr/OycaDjvDGd8103IZ+ndEghVTxqBBoner9PrWKPl3gksaPqlLA7CmLENXdRJP7V7XjpnqyauzTR0Vw4lLzByUsCa0YkbWrgeDtsRX8Mej8vck5bJgGNNUg/wC0fd/930QfgB+eMvlOAP036jlybF63Ibfa9TEH8QAcejXjPV1ZNVZMtJRldUGDBgxzAGDBjjMThEZ2NKqlifNBRZ2H0GADvGIz8+e60rosxZVkUDQBGqHMwBTCQjdRvs4Z7KuQdVA0UxouD80ZfNMywSaiosgqymvpqAvDS83ZcyFC4Vg8yMCyWnQDF3carVCFNEj28Y1jcXwROuzPZjPcRKEMkjFss2yxjSH0yFWbVENTkhBpBU239HW4by3G8zPnZUSZ9ptCqgRgkQzKpI5ULSkR1/S6juWGkalxrY+ZMs2mpVJa6FNfbsQwq1N7UaJOws4TL8wwHLJmb0RygEEqdR2JoqoJJAB8WKBN1vi936SK+TOLxHimqOo7PQumSleQJJZkqOkbWI6HUQb/ACtdq62XzL5DPANmeo7DpsyBJWHQgB0oFpbYONlHr4O+LziXNMEDRByalR5A6i0WONA7uzf1aI8WTfjCZzm3LxEgsWrVelSaMbxIwPjcGaP9T7Yq36iFLsqHkzyu8aGUKGCAmJCqIMxCkTxNp+9LZcyO92FI/YqjxzfwvMST6og5VMuo1gyalfrHU0KxsqtMqd2k7GgK3xeZ/mmGGdoH1a1RHO1LUkgjUamIF6iD/CztjqHmzKO4RZ0LlggG+7EsoG49WVl/EV52w02s0TS4sz2Yz/ErzGzKA/Zpj1EL1SF6R+zmw0VEmpqP9S6WUvEs7bMyTggxEx9FGUR68uX0Ots8pQz2o1Vp2CkKXvouYcu0Ukqyq0cQLSML7VClr8bggEgjY+l4rm53iVNUkU8W2qnVQWXovMCmliGtEYUDan5go3xSbfoTXyQcjxHiLZmAMjLExOrUldvVmDdTTEdLLGItPel34ezUHmThmcZ870hMUmsjSzbGDLwtF0gPGuVnU6avpnGu4ZzDBPp6bgs1dpBDC41kpgRt2Op9t8QsvztC/T7XHU2IbSOmeuYNMltseor7C9kb6XSbvgTS7KeTOZ9JCEWXSWzNAQqVH3+Z6bsSncNHRIXXGT//AKau0gzueKqzJOvYFd+krS6ftA1PGhhW36Z2UxA0CdB2vQ/6WZbtYSLoZXbWe1QI1VmJ1USNLqQQCCCD6jHY5rynYOulybKNxZ19OjY7T1Owhqo7HfFW+hUuygTN8SNMdYOlV09FCLbLztraheoSLDahgAWK+orQcrZmZ8sDmFcOGYXIAGZQe1qEcdD03RTt49SZvmeCKZ4pWKFFjbUR2nqmUIq6bJb7p9q9vOGYudcqXdRJsixNq0sVcTC4+mQLckVsBve10aMv0GF7L3Biol5uyikgzpYCHa22kAaMjSDeoGxXnC5zmiCMZc6i65k/dsotdOjWXZjQVAu9+fp5pUx2i2wmK3LcyZeQoElVjIWCgXZKhSwoixSsp3rZgfBvCTcyZZGdWmQGOtYN7Wyr7b9zKpq6LAGrwmmO0WWExVQ805dn0hxRjEit+ywPWsD1DKIJCQQK0+9gWiOCAR4IsfgfHnEtUNOxcJhcc4goTCHC4Q4koTCYXCYhjEwmFwhxJR5rxTiEjZniMQagjxOteRqjVX/Kwm34++OeB5PSVBlihoHsEkjlwbskUNyd/ff1w26qM9nZbI1SFL2KspWOm/DWgAP1PviKvEZVzCqIlaxsQwFfjeOycdtY5SL0J2v3NXwuAtNpagGJYqDY7R8242J2sf8A3jW4xXDuIiCZXmIGoHYbhEoksfU7gD8/pjYZbNpIuqN1dfdSGH6jHLqQkkpNYY9SacqvgdwYMGMiAw1m8sJI3Rrp1KmvNMCDX5HDuDABmOWORlyUrSLIz6l00QBQu/TEvM8nwuGDaqZ53NUCftIYOLC3Q1Gvah5xeYxKcEmGazZOXaWOVX1a5FUvqdCiRSK3emgN2yINFBQ1McaqTk7bIl+C2HKMfUSZppWdZOoznpAyNa+WWMFVpFUqhUECjdnHeY5UjkysWWMshjj2BuMllVWUI4KaXAU7dt2oa7F4pslwWQZOXKSQSFXaSVdJgU6OsjKjISYVc2ToA0aVrYk4hf6K5ohLiGw0wH7lGy1ZrqCRxFSB2hoExA2Vo+ScaJfqM7+DV5zlaKWNI2Z6jy8mX2IspLGiMTt81ICPTc7HEQ8iRMDqllYkuSx0AkyPA7GlQAd2XXwPVvpVZwvhWYy8xbRTsJYjJ2kTyy5gyRSsFJOmOEMTroj5FvbHXEMjmlmkgyUrBVyusaie2enQAsw0kyB+qd/njs1eGr9MMdFzm+TYXfUpaIFVUpHpCnRP11NFSQepquiLDG/THEXI0IIOuQ0YzRK0elmJcwoPb4LysD9APB3xTDKcSqAfe9rhieog7OulpMvVYv8Ac6+4tJewoN3Y0/LOWmTLgZhnaUs5bWwYgF20gEbVo07fjgbaXIKm+CLwfkfL5eGaFQWjmTpsGCA9MKyhdUaKWpWPcxLfXCDklCFEk+Yl0ggF2X5DBJAFAVAopJGNgWTRJNVjQ4XBvY9qKHg/K/RzLTM+siCOBSfmKpuXkCgLrPavaPCD3wi8kwB5XDODLmEzB3FBo2LhVBXZC7OxHu5xoMLitzFtRk4vhplxGULylSJBX3agdRY1tVjjCqR01Ow3Nk3iQvIcO5MkpZjqdiUt3+0pmWYgIACXQCgAAuwA840uDFb2LaiozvK8cuY65Zw1xGgRX3BmK+Re/Wa9/QePWsk+HEDRqhkl0rHAgvpsNWWVljchoyGOlmUggqb8XRxq8GGpNC2oz+V5Jhj06WcBZIJAOwC8vH00FKgABG5qt/FDbD3+iUJy0GXYu0cEZjAJFujQPAQ5A/qOfFb4urwXg3MNqKjh3LaxSiUySSSU4LPottawruERQKWBAKA9SbJw0/KMZkLmSSuoZFS10ozTxzyae3Udckak6iaBIFXi8wYW5htRmczyShFKzEM6F9R3CLPPMwTSBu3XeM3toY+vnS4MGJbbGlQmEwuExDLEOEwuExIxMcswAs7AeTjrGK+JPMghiECnvlBZvpGPP+I7fgGwRi5OkEntVnea+J2XV3RFd9AHdsEYn0BJv92MdzBzlNmDpZ9Ed3oTYEf2j5b89vpjFZDOep9Vtr9ySf43+uJSZsGj5vHow0YRykcj1GyanECkzkb+4Pggggg/T0xbcM43qDv0yBGSAWKlaWt3PlNjfg7euMrLPqJNetHf88NDNEJJHYHUK7fRT3fqABjeozW2fBMZy03uiXnF+Ms5amvUQC3jV9FHog9B6+vneLkONTZeS4JGRiPTwf7wOx/MYrnn1Vt6+n0wvVsk0fpscVN7sPjolYz7PTuCfFhflzaVX/aRix/vJ6flf4Y2PAuZ8tnATl5A+nyKKsAfB0sAaPv4x88ySbhbon1+nv8AvxM5a422SzMU0W27oynw6Xek/mNvbb2xw6n0sWrjybx1muT6Owxn8104pJKvQjPXi9Kk1fp4w/jmSMMpVgCCCCD4IOxB/LHmHYZnlTnlc7IydIxlV1Du1Ajwf2RXpjnMc4vGTI8amDqZiNQt9XVlUlZma+0hui4A2q0smzVtwvljL5dy8MYRiKJs+PPqcEnCso0kjFITJIDG57dTB+0qfqwWj6nTXpjW4XhYJlZXtzceoF6ZSmKOGosH6+VjFaX0kFcwDd7fWqPB5+jEYcwygt09CkpbiUSkGw1LtDJ5rwPfFpFlMtIdQRCzMzbghiyumpqaiaeGM3X7CnDbZDJsOnojK9MN47RHEWCkOO0BS7et9zel4aceic9ncnMK1CUjkfrJ1KAClI7jBZw5G4Midos+fbEbK84o7IvTkXqFTGTp7o3WZlk2Y0D0H7TuLX61YT5HLyGIOkTGOjEDp7dttA9qUGvHaD6Co0nBskInYxQmNn1sQAQXBIB28nUzCh6sRW5sW3oHZBPPadMydCXQDGC1oFHUgSfuYtSgI4FmhZAv1Cyc/RBpVWKV+mSAVA0tpkEbm77FDHyfIBI8YJ5eGlXiZYyIyGZRG5sx6Mv2Uv3hXsiITVWyn2w66ZB9ReNFMg1NrieNqXU1kOqmM/duw8FtBIusaVHpkW+ybPzEoEJRGk6yGQBCnbEujW5OrS1dRNlJu9rxXyc+IEL9GaqV1+SmicyBZC2qo1uNh315S6vazz2TyohQyxxiOEBkDLQQKtjStWKA+WvTxthiPguSkBAiiIkfURp0l3AJsXROzt42729zgW3oHfYmU5muHMTSRkLFKyJpKsZANIQimq2ZgPIG4w1HzopkWMwyg6lSTdKiZpzl6Pd3feVut7G/QjFkuQywV1CxaZjpcdul2rRpI8E0tUPbHEXCsqgGlIlChQPGwjl6i736S21/1rvfFXHoWeyNy/zR9oEashWR0VyB8oRkDaxZvTqOj3sH0xAXnsp9o+0RpD0z90ruVLgydJGLMojMZbSeojEKGo7jeyyS5WKc6HUOI4oggqo42LGJVpdgzWdyd9PiwDJynCctlneREjiaRu5tlsk+BewtrNDyxJ8nFWuhZMzkOeZ5IcvOUjEL7TSorSIj/aDEAPvQVFaT4Y911QOLTlrmt8zKFZFVZI3ljq9SrHOYSst7ajs21VuK2szF5eyQ0fcwfcC12H3YDFvyAe238GzscO8NiyqdSeFYk1uwkkAC2yuQ1k1/2mr6Ekne7Lbj6Qkn2Z3hXPshy6TTxEmW+nHHGyXoSSSQiSWTS6iOMmxW9D12vOG81xzLPIFdYoQGMjUAwMKzdovUKR1uwPPrjrP8Oya5fpTJCIYgDoatKAkqpryASSPrZHqcSfsGXKOmmMrPepRVS9qqdge7sVRt6DA2n6BJ9mR4X8RZJ4U0rAsrPKGOpniRIolmHyHUzFXVaB2Ic/s1h3L89zPm44kjjMcj5dQRqIPWh6rlZ9QTtUMQNNuF2onF+2QyWYHUKwydULJq27xGCquN7oKStj0JB2wNw/JRLqKwIqaZr2GkQDSjijsEXYEbDxh3HoVPsy3B/iPPM+WjaGMNJKqy1rpY5lVoGSz8zAv5v+jbEnmDnybL5ieFYo20qBATq7pQkMkiyUflEcjPtW0bYv4+H5NGQLHECArIQNgICUTv+UFDKQATfcfrh+Xh2WdrZImZ7YHYlvu+kzDff7o6LHocJyjfA6fZQJ8SYgrao5C0cHVcqBp1CBJnQEmx2tsW2JBH4rmfiCF1gZeQOrFaZo6YrmYYJACrHcGZCLoHxe14seI8NyESSSTRwqqxaJCQNoioQAgb0VAQbWQAN/GJLcAysq6jDGwe2Nr83UZJGJB93RGN+qjE3HoqpdlTH8QoTLHF05Q7HS4oHpt1pIabSTY6kb7iwBRxdcD4r9py8c4RoxIoZVfTq0ncE6SRuN8cJy5ll6ZEEY6QqOl+UWTt79xLb3uSfO+JmWyyxoqRqFRFCqo8BQKAH0AxnJx9FxT9jhx8+/ETjfV4lMwNqp6Q/BBpP/iDH88e78Wz3Rgll/1cbP8A4VJH7xj5h4kxNk7kmyfqfP78dH0sctmWu+EN5WUkkD1VRidHIQ23pY/AADziu4bNTfUigfbfz+/EyLhzerL8xJ877+u2O05kPiS9X4/8BiOR3X58/wDpxMjyoAPduST4+grCpkxW7E/lgse1ke6x3HJ4+u/5+uJS5FSRuf3f5YbzWX0SMg3Cn18+AQf34YNUQ5T3fiCB/iGI87WpI/ZOr9b/AM8OTSCwR6av4X/wxDib7tvrQ/jgJPq/BgwY8A9QMYzNfDwPI0muMMzyPfT7gXzcWYU3d2qxsl/2z6WMbPGGfiUwzGcV5M0UCubija4gHQRqkbRUXZS2l43OoamYKQCNdPd6InXscb4eEuG6qAaZVbsYlllbMHSe8UKnoldLbHffZIvh64UAzISo2Ux2m2YinCOLBeM9Mg3udX0AxWTcQm+zx1Lm0keSQx9uYZcuhdWX7Q/T15hkQFQp1Kxc+i6sX/CGlHEpFLSyoxlLFhmEWHvTpKvUboyAgsAUUEBLvc41bmvZmtr9EWL4c6dH3qEr0tyh2EbZhnVKa1QifSFB2VALxYcK5WfL5QxB1ciZJVAGlajeJtFkkm+md2J3YegxAyXHs7JMyaWRDLGFZ4GBVWeZZAQdjSohvU1agSaNCdy9xnNSfaDPFp0AlFCOGDd/3Y1BRJsEohjZPmiKTc/bBbRybluWSSVpmy8gZSsYMb6UUyI4UoJADZRSzeSQPAGnHEPJlQhNSK2p2BRCqpqJKRxKWOmJSSa87tVBiMQuD8ezsgXWhp5emCYSpUOkTiRgQKVQJ1PpegWfJhScfzssUvZKuzFCIpI3GrLZw1Q9VkjiA3aiw3JK4qpdi8S/4zys+YgjjMiFkEgJkUyL96jJYBa9SBhpYknY3ucRX5Hbqo4lRSshYnQS+k6LCW2kHsPdViwQdqxX8Q45nWeaNFlCKo0sIXDBkly+6lf6QMjSHz3AHZdwUn45ngWdVdgURQxikC6OvnAJRDpJDsiwWNNgOCQBVUlKuRPb0TTyAekqa4BStGdMFAKywr1UGvtzAEIOv+0fbd8cksZLeSN4xLrCGM3pObOZZXJYhjbFfAGwNecHG8zmTFl3uSNmgm6iRI5HVOXtBdakpwdJNUa9cMxcUz66kA6hRZWBMJHUK5fLSRJerYmSWRbuzoI8gkCcn7Co9EjJcntCulTGQyQRswXSyiCUvqBvcaKAX0Kr6eH+aOWpc9lkjZ44m0tr7NY1OhXsJOpaJ9Dv6nFbJzJm1XZXkUiQRSfZpFMjA5YoXjq4hT5gd1A9O/xgwcezWYzWlZig64EYSNtPREkytIe0LIoAiFliLPscUlLkWC3zHImouweMM/U1Ex3r1yZd0WTe3QdAqRe4c1WHM5yYZMkMvrjDCd5gQjKg1vI1KgfYASEC7G3j1DXGM5m5sjluikgzEkYkfp1GVZI9VMZGAUGZowUJsrrFHfEJ+LTtPr0ZoGRxpUdZUjy75dCpZOmYywmLhtRVwwWjW2Bbn7B0PzfD1mEwM0bdVQC7Qjq2VgVgWVq6f3NhAKGv2Xdxfh9UqOJECrKXoR7ov2x80ogOqoydQjY1uo29sU+Wy+e6QXVOjlcs6/ezy6m6czszPKAUBdUR4vAof1hjS8oTTO+ZeYSjW8ciJJq+7WSJX6a3sNN6SB+0D64bckuRJJ+ipi+HLjo3NEelGEBEVN/QzRMNYaypMoamutNCvUm+Gpqo5Y4x9k+zmoz3HoNFZBalGptfbR9Ddk43WExH3JF7EYXjHIDlJeiYzqL6Y9IVQJcxlJCPIFAZdrG16sSOHcgtFmIZhKg6bMzBYyAQ8k0nTjDMVSMdYgUAwAO5vbZYTE/clVD2IxfFfh31pp36qgS6yLjtrkEAKyNq7416NqtCi3032YAGwFD0A8AfTC4TEyk3yUopBhMGEJxmUZT4o8TWHhk1kAyaYwLq9TDUB/uBsfO+ZzuraqGNl8WuPPPnGjY9sDMgUeBRq/xIAN/UD0xiMrkzI1ChsTv9BZx6ehDbA4tWW6QZc7+a/wDn/tjRxxly1elk7gbX9fqQMZ18sVPaQ9edIP8Ali+yuZI3HqB5H4H1+tY1ZMSaeHONjp818w8k0P33+hw6vC32HbftZ22J37dtwR+Iw5LlrDfeEner09xWyvr+0xJH0u/N470DcGVvJ/aXxtRNC/Uk/h6XjPczQbfJlKYkEWPF3uCQaI8UMQ+Oisyx90Q/+Bf8sP5hxr2JI28m/wAcMcyMBIje8K/uLD+AxpG6yTIz+Yl7NvW9j6WKOGNfaBhyIh73FjwD6jHLOR5QfiMUZn1lhjP5rpxSSVehGevF6VJq/Txh/COgYEEAgiiD4IPkHHgHqGW5R56+2yNGYumVXUKbUCLo32ivTFkvNEROaADXlF1PsO4BWJ6e+9MjpvXcp/HD3DeXMvl3LwxKjEUSL8YWPl3LqZCsKAyqySEAgurklw5BtrJO53F7EY0bheES79FRD8RsqyEksGCu2jtckIhfZ42aPcAgd/kEeQcWEnNcKxCV9SgySRgabYtEzhqC2K7CdyNsP5jl7LvWqJTpQxjyOwggqQCARTNV+NRIonEfifKkUyIgLxBHeQdNip1yWWYHyGskg+hOH4MXkJNznlUALuygiQgmOSj0dXUAOmiRofx50mrx1lubYJDLp6lRRdV2MTgBQ0isN1vWDE9rV7Gro11NynlXrVCppSu5b5W6lg77/wBLL/jbErL8FhRmZIwGZWVqJ7g7tIwIuj3u5+mo1QNYPD5DyK2XnnLWNDGS2K9oPkSLGd2oHua/PjfexciLmuArAzFl+0KGQFGOzFVXWUBVSWZV3O5YAecLHyplVChYEAUggCxRAjA9faGIf7g+trJytl2aImMFYYzGiHdACVPg+SNIq7H50Q7h8i8g4dzXl53CRuSzEgKUdTa6tWzKKrSb9rX+sLiy87xKGJjm7ZJEYFAGVYUR5JCGYEIFddvmN/LiXkOWYIZVeJdOhGVVG4GvRrazbWRHGPNUvjck8JyhlBf3INvrOp5Gt6onuc+RsR4IABuhirgLyGYOdYmagkteQ2kaShMirICG2VnicC6O10BviZxPmjL5ehI5BZNY0qzjTvVsgKjUQQtkajsLw5FwGBddRKOobfz3E6vrsLdjQ2BYmrN4Sfl7Lvo1xK3TXQl3spFV53+l3R3G++C42FSIM3O0KdPUkw6kUc39GTpWWRI1DFb7gzC1FnbazQK5HmPJXOYNJZY+tJ04iC66Q96go6jaWXayRqF4sMxwSF2RnjBKAKps7BWVlGx3AZVIu/H1OEyfL8ERbpxKupAjeSCoUKBRNfKqgnydIu6w7jQqkQm52y4RW+8shToMbhxq6OxFefv4tv7X0OOcnz1ln0WzoX0EBkax1EiZddAhBc0a2TRZgATeJMXKeVUgiFbAUWSx+QxlPLb10o/x0C7wRcp5RShEC2hBWyxrSqKvk7gCOOgdhoU+QDirgLyGTztlvs4nVmaNpEjHYynVKFZSQ4FLocPqO1e+H8hzVl5jUTOx0F66cgIVdJ3BUEEhlIB3YMKu8Owcv5dEEaxKEDIwXcjVGioh3PoiKPy3wvDuBQQf0Maptp2vwSDRsm/A/IAeBWFcR1IrMlz/AJaRbPUQlEcK0b6mEixlQgUHU1youkbksCLBBPbc+5MKW61hdG4SQ31F1KFpbY6QSQPFG/BxIXlLKBdIhWqobtsKQCjqsUI46I8aFqqwPyjlD5gX5VUbsNKpsoSm7BXnTV+t4dw+ReR3neaMvFIsbyU7hSo0sdQYOV00N70MPxoeSLi5LnjKyCOnZTIQNJR7Ut09OshdKgmWMBr0kuoBN4sMzwSCSRJHiRnj06GI3XQwda/BgCMR4+VsqpQiFLQgqd9iqoq+TvQjjoH1RT5F4m4j8jmfm7LJI8bOQyEg/dyVai2ptOlqujRNHbEXOc95aMkW7EUSNDClMUsobuAtdMTDa96w/muT8tJM8rxgl1p1shWNqde24btA2IsE3d4U8n5Q39wndd7tvaup/a9Vkf8AxE+TeC4fIeQcL5rgnkMaFg4ZlAZSNQQurMv9nVG4s+wutQu4xVry7CJRIARSsFANBdcomkII7raQKSCa2qtzdnjOVei437PHvi5yqBOJlWlm8kDxINms/UUf8Xtjz3MxrlwNAt2FEneh58eN9sfQHxDy+vhmY91TWD7FWB2/Kx+ePnnNS6q13e949L6ee6H4OTVjUi75L4aHWWaWzHFptRtd34rxQs7Y64/DBHN/0eVZI2UMNJ1aCfKk+tf8cROEcwtEpjhkZDeraqbavXexX6Yl8U5gkOUe5CHZlF0AWHqPHtvd4G5KZvGEHpEdMnIfEUp/7tv8sScvwfMPemCU1sbQjf8A3qxnIeKZgAFZZP8AEf8AjixyPOeYS9bu58elV/Efli3vXBlH7TeWy6HL2a/1Dfqv/wDWK3ioZ3CMpDRgo1++r/3OJcPxEbYMG/M/8cQeJcwCafV6hRqPu1m69wLAv2GFpubfkitWOmo+DsrY+GJqpgf1/wDhw5kmolTuBurH8ao/UYdzOYHzfpiMikNqXdG8j2J9f1xscp9UYMGDHgHqBgwYMABgwYMABhcJgwALgwYMMBcGDBihC4MGDDELgwYMABgvC4MMAvBeDBgAS8GDBgAMGDBhAJgwmDCAMGDBgGVvMkWrJ5hfeGT+RsfNuZgvf3vBgx3/AEnDOXX5RTyk6zW1e30xzdnff/6wYMdpzFhkl7McrtIfr/lhMGABmVe5/oP4YYjk0kH2/hgwYALuXL6gN/OHIcoANjh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BUUEhQVFBUWFhwYGBgXGBoaGBgXGBgYGxcaFRcXGyceFxokGRkYIC8gJScpLSwtGR4xNTEqNSYrLCoBCQoKDgwOGg8PGjAkHyQqLCwsLCwsLCwsLCwsLCwtKSwsLCwsLCwsLCksLCosLCksLCksLCwsKSwsLCkpLCwsLP/AABEIAKYBMAMBIgACEQEDEQH/xAAcAAABBQEBAQAAAAAAAAAAAAAAAQMEBQYCBwj/xABJEAACAgAEBQIDBQQGBQwDAQABAgMRAAQSIQUGEyIxQVEHMmEUI3GBkUKhsbIzUmJyktEWU3OCwRUXJDRDg6KzwuHw8TXD0mP/xAAaAQADAQEBAQAAAAAAAAAAAAAAAQIDBAUG/8QAKxEAAgIBBAIBAwMFAQAAAAAAAAECESEDEjFRIkFhBBNxYoGRQlKhwdEy/9oADAMBAAIRAxEAPwD1TBgwY+ePUDBgxlTzdJ/yj9l0Jo6mnV3aq0avesNKzXT0pal7fSv9jSZvNrEhdzSj6X528DDkcgYAjwQCPwO+Kzmf/qr/AIr/ADDE/I/0Sf3F/lGMlJ73H4/6TXjY9hcJiLHxeBm0LNEW8aQ6lr/AG8apEEvBjiWdV+ZlX8SB/HHLZ6MeZEH4sv8Anh0IewYYGfj/ANZH/jX/ADw7FMrC1YN+BB/hh0FndYMNxZhGNKysR5AIJ/OsdLOpNBlJ9gRf6YdCs7wY4aZQaLAE+hIv9MLHMrfKyn8CD/DDoVnVYWsMTZ+NDTyIp9iwB/QnDvVFarFe9iv1w6CzrBhI5AwtSCPob/hhh+IxBtJkjDeKLLf6XgoVkisJWBnAFkgD3JoYRJVIsMCB7EH+GCh2LgrCRyhvlIP4EH+GB3ABJIAHknYD8ScKgsMFYjZbikMhqOWNyPRXVj+gOH5pVUFmIUDySQAPxJ8YVDFwYYyvEYpb6ckcledDq1fjpOO5MyimmZQfYsAf0JwqGd4MDMALOwGOIp1b5WVq9iD/AAwqA7wmOJcyi7M6qfqwH8Tjhc9GTQkQn+8v+eFQx7BhrNZxIxcjog92YKP1JwZbOJILjdXHurBh+oOCgHcGGXzsYNF0BHoWAP6XhY80jGldWPsGBP7jgoB3BgwYQBgwYMAFDxnmjoSmPp6tgb1V5+mk4zPAU+08Tkn+TQRJp83sFq9q97rDvO8mnMMx9I1P6A4z3LnOEeXmkdkdg6gALpsUQd7ONpwl9q9NZNfo9Zxepb/ppfyv9WekcyS3lm/Ff5hidkJfu0H9hf5RjG/6ZR5yKRER1KhWJbTVa1G1E++Nfw/5I/7q/wAox5G7Vhq1PnBbS2fyZj4o8YaLLpEhKmZiGI86FAsfmSPyB98ZzMcgVw6KeLqPOdLFVF9r/wBUAWCtg3+OLf4u5UmOCQeFZlP0LBSP5TiwTnOLL8MgkXTI+lEEeoA6gKa9iRVE+Pb3x7kW1BbeznMzzvJK2QyX2hWWUGQMGHdsFAJv3ABw5zBynF/ycmc1P1OlCNPbo8In9W/H1wc/cVOZyeTmKdPW0hC3ew0gG6Hmrxecwf8A4BP9nD/MmKTaS/Iuiq5G5FgzGXE8hfUTIhUadNUUv5bve/PkDFJwjjcnDjm4DsxUoK9JAdIb8NJJ/IY33ww//HL/ALR/5sZH4lZVf+Uk2/pEj1fU6mX+UAflhp3JxYfk03wv4B0csZmFPNuPcRj5f1Nn9MMTL0OJg+AZQfylFH97H9MbqKMKAoFACgPYDYYx3PeWqSOQeqkfmhsfx/diIvdJ/JjqcWc5petxSvIj/wD1rf8APWGeT3KmdlHcISR+I3H78S+T0MkmYmbyRX5uSzf+nEXkzMiNpna9KxAmhZoN7Yr1Rl7T/JXcKhilZ+vIUYi0Y+Cxuy5P5e3rvi+k4S8HD5g0gcNpIC7qvct0fW8Rcxk8rmEkkiYwstkq1AHawQt7A+NvX0xD4XOxyeaTfQAjD6EvvX41+7DeRLBN4bnTFw2QqaYy6QR6agtkfWrxCyfAg+TknJOpSaHpS1qv67n9MPwQluFuR+zNqP4Uo/44f4Zn0HDJkLANbCr3Ouqoevk/ocAc89DOWzxfhsyMb6bIBf8AVZgQPyIP7sR+WM/03dDsssbD/eAbSfz7h+YwvD4T9gzLeheMD/dIJ/mwmd4f/wBCgmXyNSsR/tGKH9bH5jDFnD+C4+H47Jv7y/y4z/xU4m7zRZVTSkBmH9ZnbSl+4FX+eND8P/km/vr/AC4yvxOiMfEIZj8pVDf+zc6h+hH64S/9nRpcIXmLkOTJmCXIiaRwe6hZDKAQw0jZTuKOE+IWffMZrL5bdAVjLL7SSn1HrpBH78armnn+PKiMxhZzJZpXApfQ7A+SfH44x/ObGPikE8g0hhDIR7aSNYv1qsEbdNmiGeZ+EjhWbgky7PRXV3GzamnBoC1II2+uHfiM4biMLD1iiI/AyORh74q5xZp4EiZXIQ/KQd3YaRt71+/Ef4hR6M/Ap/ZhiB/J2H/DDjmmxnpPMf8A1PMf7GT+Q4x/wgH3WY/vp/KcafjfFYZMrmFSWN26MmyurH5D6A3jIfCriEUcc/UkRLda1sq32nxZ3xil4MPRB+K6g52K/wDUr/5j4ueFch5DqoYsyXdWDhRJEflIO4VbrFJ8UJVfNwlWDKYV7lIII6j+CNsargHAOH5aZZIZ1L1pAMyN822wHk4ttqCGzIxxnivFGWRmEYL0B6RoaAW/BJok/U4ueC8qZnJ8S+5V2yx2ZiV3Qre4sWVb6en1xR8pEZfiUsUrdMsJYtR2pie03+W35YThyvDxWGEZlplWRAWDNpJI3FaiDXjFSvhcUA3nOHxTcYmjnfpxmV7a1WqBI3YV5AGNxypyllYJTNlpjKQpQ98bAaqO+gbHbGKzGRim4zMk7aIzLJZ1BapSR3HYb1j0LlfhuUy+tMrKrlyGI6iudhWwX03xnqPxSv0MvsGDBjlEGDBgwAee8/8A9LJ/sh/A481x9AZzg0MpJkjVyRRv29sV45LyN/8AV4v3/wALx1Q1lFUTBbWzzLk3zP8A7Jf/ADUx65w/5I/7q/yjDOW5Yysd6II11CjQ8iwd9/cDFikaigABWwx5+vpvU1vuLjH+DfettDXEOHpPG0cqhkYbg/uIPoQd7xlYfhTlVfUWlYX8pK1+BIUEjGyvC3jqjJrgxKbjfKUGaSNJAyrFekIQtWAK8HagMP5vl2KTKjKtq6YVV2PdSEEb19B6YsgcLeKTYiDwTgseVhEUWrSCT3GzbGzvQxC4zyZBmplml6mtQANLAClJYWKPqcXuFw03diDEPinCEzChZLoGxRo3Ve31xNwYaJeSFwzhCQRlEuiSTZs2QB7ewwzwvlyKAsU1HUNJ1EEV+FYtBgvFZJpGcn5FhZrVnQewogfhYvFjHy7EsDQgEK3zG+4kEGya+mLPCjFWxbUiBw/g0cMRjWyrEkht7sAEePFDFTJyJCWsNIB7WD+QJF40gOFwWw2plfJwOIwdAArHt4O+xu7N2bwJwWMZfoblKI3O+5u7rzeLDCYQ6RX8J4LHlwwj1dxBOo34Fe2OOO8AhzcfTmWwDakGmU+6nFlqHvgws8jWODIcJ+GOVglEhLylTahyukEeCQqi/wA8XHMHLUOcQLMD2m1ZTTKT5o+x9ji2xy4sEH12wnJ3ZVmJ4ByhkMvOHEjSOpBXqEBQW+UrSgMxG48+QfUHEvj/AC9kc3KJJpqYIB2yqBpBYg0QfXVv9D7YuV4FHQsknYGiACAsa1VbL90mw9jvRIwHgERFd3yaPPoE6ft/Vv8AxN74blm7HZnMvyXkMuXcSP8AI6NcgOxQ6wAFssFv9MR5Ph5w8Lq1ykdvhwT3nSuwS9zt+uNT/o7FpK0QCGG2kbPViwtn1FmzTHffHcXB1CaW7rlMp9ixYkCjfaLAA+gwt77HbM1PyfkJUj1SOBEmhfvAp062+YFbvUxH6Y5y3IeQjkDCRtUbBqMq7Fe7cafof0OL48rw6SvdRAF9t9qqopitg0i+u2kEUd8OycBjNAl6DEgav6zamG4ui1k+u53rE7/kZT8x8q5TNkyuxVgQjNGQSxsBVZaOptwBte4+mI2Q5SyMBjcM+uJw1k91sQqh0C2BZG1Crs+caOLgkax9NbADKwI0ggpWg7LRrSPIN+t4an5eje9Rfff5vUhQTZF2dCHf+qKre534qwM9xDlDITO87yOC51tTgbsLHaVsbA7edj7Yncv8q5TKza4WcuQyUWDD0JBAUUaX9xxNzHLK7dMhO4tuisNw307h3ts1+a2GJWV4MkbKV2CkkChdkFRZAFgKWG9nuO+BzxVjyT8GDBjIAxG4nGzQSqnzmNwtGjqKkLR9N63xJwYAMHyDlc6k7jM9bQU26jFhqB2rUTWxOHctwSZZcyVikR5MyWEqrll+5bNIz6ZQesSYtR0uK2oegxtzjGLzhMk8vVC9FWzCpahLMD0oWTqMWYjzqRf7Oo0DupSk20jOdexyPIZ3QxZpzpCLpWRA7oMzN1NLFgOqcuIaYkeTuGsg4VwfMjMxyTKTTRlmLKTSwZtO6juw6kSkjySSLG+JGS50MoXTDR7hJqfToqVoV0iRVaS3HykIwHoSQpiR/EBlgRpMuxlZUbShJBVoFmLDSjFTRICmxdWwFkVU8qiPHsMxw3NvM2sTNGuailX7xFJVZWsRqJSNIQjz070jtLWxj5bgmcmkX7UJemMxDJp6oOnSMx1DYc6gG6JFBR4IRd8WcXOZDMGj1ASuCb0FYussSEI1mR9Ti128e5ALknNMgy65no2j9qxhiWBBe3ZkVjp0r4CE+CSBemrl0LxO+AcPeHInL6HEoidiWIa5JTLtr1G2sAm9u4b+aqOIcEz0kUiXKQ8ciaOooUAQQGPSL7SZhKL+pugRi45g5pMUamBVcvF1gxcaVTVEoIA/pCTKuwI2s34BiyfEJQspED0jhULalVh1WjJLdM1RUmkEm31BAI7uaB7eCP8AYuItLN3yrGzLp7ksIcxERpbrNTrB1A/YLJO77HDmb4fnh1NDzkN1Ng6MQFzS9EJciEXl9V06mvUEAY6Tnt1juTLnXqjSlLUXky4zBXSqOw0xmiaNkDwCdNhwrnJZ8z0VhkVSuzsrCm6aSlWGnSva4HzE2DsBRN+XQvEh8wxZ9snAIFdZ+mS5WVe2UINAY6kDgte9lb8owOyZjJZ4M7K0xVmkLKJEBEYzURjWCyNDnLGYA2PSyCFp4c7nVpGXss5SP70dxXNfZmLdv3feVb1sE+o34zHxACIzdE1t07k+ZTK0RMgVC0ZDITpCua/BgrSl0J0dR8PzKZCJAswcSyGRY5I1mKM87LpkJCXraJm33Abz4MGbhGeXrGIFSzO1hkJYNNCW006dxjV63T8VNYljnmRYS8mXGpemNOsi3kgE5VVVHfsQ0SAdwTstlXRzyzH7rLFgaClpVW2bKJmgCNJ0jpswJ33A2N2tLd0LBEi4VxBtPUklNoiNTqqkNFmBIWUO3cGMFkE7ix64kcsZPNxzRCRZRCMuikSSIQjLGgoBZG1nWG30rQPzMKUWHAua1zM3TEZQGNZIyx3dSsbGl01t1FHazVR1BdrjcH5yMrQKYTUojBfUNnlheZRorxUbAm/VfNmjy6DBGyPDs6sqMWkCrKtqHTQUbMZsyllB3PRaA+/itwaOMZfiDZtzBqWPQ6qS6lCTl20MFLdpE4A3QnwdRUlRVcxc/wCagkzkaLETGWMBKsRogiEuY6lNuaZAPHzjzi4XnrRL05IyVOYki6gsKumQIg2BGosR8xQGxRJ2w6lzQsHH2XOWNIzQXpt0w00RKG5rGZIJ6jEGEJRbTRtxuSw/DuJrJUcrlfs/azlWHUMDWHJkFP8AaCCCI2AAA1BbXB/zlDQJGiZAqTNJHv1B00hdAdappJEvsR5IJG5kH4gU+hsuQVcJKRICEP2lcudB0/ejW6n9na7oiiVLoMFVmuXc06yVHOFZmemlj6zU/DygZ1etZWGcDuq1FnwcTBlOJdWUs0pjMoOlGRWMXVJAgdpjpIi0hrEd03zHc3vLvNAzXUBQwujAaHJ1lWDFTRVfIVvl1LsaY4osz8ROlm82jhWhgikZAt9RpIBH1VJJqiXIHt02vCuXFDpDp4bm4+H5WOMSB0UiVYpI1k1aH6Z1sQpUSFSwB3HoRaljOcIzziQOXkDiQMuten2vlTEY1J7brMH3rY/sjCy/ECVbUwJ1BKyt39iouZhy/nzI1yemkbX9MP5PnhnGkRB2F6iZFiALTTxwhQ1l7MJutxYoMbAVSWaDxZxBw7PBwwZ1CslLrXpkNNm+oXQHf7toD+lbg1YcnQZtYn+2MxbUK1ab+UayCsr2peyNx9FUUBUcP5+lMcZkiVpJIsuyqr6U1TRZiViZGB0jRATVGiQtn5sWHB+eVzE8cawsqS3ocsLsZeHMUyVt2TAXZ3X67RJSpqio0abCY6wmOc3OcGFOPMudPisYmaHKoVdTTSSqQQf7EbC/zYfkfOHDTc3SFKSism447zLl8mmqeQLfyqN3b+6o3P4+Prjynmb4tZiYlcv/ANHj9xvKR9W8J+C7/XGLfNSZmUsWZ3O7O5s/mf4DCT5Eja7x6Gn9NGOXlnLPVcuD1Hk74qg6Ys6aNCpq2/7wDx/eH5j1x6WjggEEEEWCNwQfBB9Rj5feM3/8/d7Y13J/Pc2UITeSEn+jN7X/AKs/sn6eD7euM9b6VPMCtPWrEj3PBhnJZrqRq4Vl1C9LqVYfRlPg4ex53B1hgwYMIAxmJ+KcOQ5iR44xpDiaQwdr0wWVeoUqVtZAK2ST740+MlnPh+JHzLGUL145EOiIIT1CCDNpbTMUqlOlTRNknfGkNvtkyv0XEaZIaSv2X7sOykdLsFL1GUj5RTLZHoy35GGEzWQlUisu0ajUSyp0wImMIOphp7SCoPivGxxW5vkEytKXn/pBIaWKgHlOWZjvIdS68uOz2Yi/XHM3w81A3OdRJYFUKgP9qfMg0kgbTb6aDA7AhgcaLb/cR5dGhEeVaRQBA0guZB92XGqrkUeRe3ePO2+OZmybI0TnLMkZAaNjGVQk9oZDshJO1gb4q+DckDLzxyrKdKR6SgVgHOjRbXIVoDcduoUBrIFY4PIhMzSvPqt1aun+ymbTMhT31+yUsAbG6JvUeN8hnotc7mcm5hWU5dy5AhBCPeoEAxij2kCtQ2284r882Qmmly5AWYSxdTpqUcySgmJmZR94CGNk2Be++GclyAI5YnE19No2IMY7jE87KFOvsFTsCKN6QfpiRnuRklzP2gyMH64k7RVp0Yo2iJ1bjVErhvQ+nri1tT5Jdv0SYYOHpl9F5Uw6qOto2VnQD5yxIZwAPO4AHjExZsosrMGy6yqtObjEioNIAY/Mqi1G+24+mM7F8NlCaTNZClL6QA0DKPlY+3X84V9Rb9oiqUVTTfDhpWm6sqqrFxGFSyRJFlkZpCWFioSNHpd2fAqo9k56LnqcPyscslwAL9/I3Y8ndIZEY1bN3vafiK9MMtJw/NSdAFVlkJmISo5GaPtLMR85pzs12NR/ZJDGd+HiyPMRLpWXqlV6YtGn6Ou21DWgEK6VoabO5oVYcO5T6ObM6yXqacspj/ZndHAVtWxVkG9GwTsPOKxzYs9ECHjPDI4jEFUpFmVy5Voix64tVJ1KS3ykdTxt5xeJLk11U2WHTYBqMY0Po6QDb9rdMaADvpFeNsUMvw2QytJ1jqYsa0bW2cOZBrV8wVmiv2JP0w7ByCRKZHnLkyRPvGBYhzLzqpp63D6LAA2urvFePYs9F3kzk0kHS+zLI8YI0dMO8SgaSNPcyBQKPigPbDeXzmRFaHywCsgBBjADFWWMAjbVp1AAb0T6HGe/5uXWNAuYD9KLQivGApYZeaHuIY9rdUMbViKI3BrETLfDeWWLTmJAhU9ptpGdWhEMglKNHq7FQLvQAIYMDWHUexW+jWzS5Iuyu2VLsWR1Ji1FpKRlZSbJbQqkHzoA9MEq5IMXb7KGjc2x6WqOR9zbHdHar9CaxTT/AA6Vi561FjId4wSOpmYZ/Ovcjo6b9dV7VRMp8OUjkLiUkddJQGVidKzPMUYtIVPc57lVfcgkkkpdhnotOHHItI0EK5csiayqLHQScUSNIohlVb+hS9iMdRtkNKBTlNJ7I6MVHTIrBUrY1KVNDwxB84j8A5Q+y7CUOpysWXYGMAkwhlDg6iACrm0IPpv6Go/5vZO1OupjMcqOTGSVWQ5YBIg8jMp0wt3lm0kilqlCx2PPRoFgyUZZ1+zR9FyzlemnTkdShMhFaWKsR3e+IvEOL5GN1ikERa5NKaFatSapmAHgMsm521aj53xEi5BCO7pN39TqR60Z1U9R5CJEaWnFu3y9Otj5snt+RQQwEtaldR92orXHlU8KQor7NdAAd9Cq3Xj2PPRPmhyCKdQyirC+9iECJ2o73tGx0g+hND2xxHmcl11QJEJULBD01GknpOwR6oavtMZ2PcXPk3iFmeSmZWUZjSDIWFRU2hmmZleRHWRm1TNTBlHaLVrfUw/IzJGenJrcRFEsaKbpZONH1W1FWyqyVR3NelmcdhnovY+CZVoyqwQGNtiojQodDNQIAo6WL/gS31xIXh8YbWI0DWTqCi7KhCbq7KKq/gAPTHeSyoiiSMbhFC370PJ+pO/54dOMmzVITCYXCYzZQmKXmPlLL55NM6dwFLIu0i/g3qPobH0xdYTCTadodJ8nj3DOQhDnHy7sXRBqLAaSwIBW/NHcD8sWE3JmXd60steoZr/OycaDjvDGd8103IZ+ndEghVTxqBBoner9PrWKPl3gksaPqlLA7CmLENXdRJP7V7XjpnqyauzTR0Vw4lLzByUsCa0YkbWrgeDtsRX8Mej8vck5bJgGNNUg/wC0fd/930QfgB+eMvlOAP036jlybF63Ibfa9TEH8QAcejXjPV1ZNVZMtJRldUGDBgxzAGDBjjMThEZ2NKqlifNBRZ2H0GADvGIz8+e60rosxZVkUDQBGqHMwBTCQjdRvs4Z7KuQdVA0UxouD80ZfNMywSaiosgqymvpqAvDS83ZcyFC4Vg8yMCyWnQDF3carVCFNEj28Y1jcXwROuzPZjPcRKEMkjFss2yxjSH0yFWbVENTkhBpBU239HW4by3G8zPnZUSZ9ptCqgRgkQzKpI5ULSkR1/S6juWGkalxrY+ZMs2mpVJa6FNfbsQwq1N7UaJOws4TL8wwHLJmb0RygEEqdR2JoqoJJAB8WKBN1vi936SK+TOLxHimqOo7PQumSleQJJZkqOkbWI6HUQb/ACtdq62XzL5DPANmeo7DpsyBJWHQgB0oFpbYONlHr4O+LziXNMEDRByalR5A6i0WONA7uzf1aI8WTfjCZzm3LxEgsWrVelSaMbxIwPjcGaP9T7Yq36iFLsqHkzyu8aGUKGCAmJCqIMxCkTxNp+9LZcyO92FI/YqjxzfwvMST6og5VMuo1gyalfrHU0KxsqtMqd2k7GgK3xeZ/mmGGdoH1a1RHO1LUkgjUamIF6iD/CztjqHmzKO4RZ0LlggG+7EsoG49WVl/EV52w02s0TS4sz2Yz/ErzGzKA/Zpj1EL1SF6R+zmw0VEmpqP9S6WUvEs7bMyTggxEx9FGUR68uX0Ots8pQz2o1Vp2CkKXvouYcu0Ukqyq0cQLSML7VClr8bggEgjY+l4rm53iVNUkU8W2qnVQWXovMCmliGtEYUDan5go3xSbfoTXyQcjxHiLZmAMjLExOrUldvVmDdTTEdLLGItPel34ezUHmThmcZ870hMUmsjSzbGDLwtF0gPGuVnU6avpnGu4ZzDBPp6bgs1dpBDC41kpgRt2Op9t8QsvztC/T7XHU2IbSOmeuYNMltseor7C9kb6XSbvgTS7KeTOZ9JCEWXSWzNAQqVH3+Z6bsSncNHRIXXGT//AKau0gzueKqzJOvYFd+krS6ftA1PGhhW36Z2UxA0CdB2vQ/6WZbtYSLoZXbWe1QI1VmJ1USNLqQQCCCD6jHY5rynYOulybKNxZ19OjY7T1Owhqo7HfFW+hUuygTN8SNMdYOlV09FCLbLztraheoSLDahgAWK+orQcrZmZ8sDmFcOGYXIAGZQe1qEcdD03RTt49SZvmeCKZ4pWKFFjbUR2nqmUIq6bJb7p9q9vOGYudcqXdRJsixNq0sVcTC4+mQLckVsBve10aMv0GF7L3Biol5uyikgzpYCHa22kAaMjSDeoGxXnC5zmiCMZc6i65k/dsotdOjWXZjQVAu9+fp5pUx2i2wmK3LcyZeQoElVjIWCgXZKhSwoixSsp3rZgfBvCTcyZZGdWmQGOtYN7Wyr7b9zKpq6LAGrwmmO0WWExVQ805dn0hxRjEit+ywPWsD1DKIJCQQK0+9gWiOCAR4IsfgfHnEtUNOxcJhcc4goTCHC4Q4koTCYXCYhjEwmFwhxJR5rxTiEjZniMQagjxOteRqjVX/Kwm34++OeB5PSVBlihoHsEkjlwbskUNyd/ff1w26qM9nZbI1SFL2KspWOm/DWgAP1PviKvEZVzCqIlaxsQwFfjeOycdtY5SL0J2v3NXwuAtNpagGJYqDY7R8242J2sf8A3jW4xXDuIiCZXmIGoHYbhEoksfU7gD8/pjYZbNpIuqN1dfdSGH6jHLqQkkpNYY9SacqvgdwYMGMiAw1m8sJI3Rrp1KmvNMCDX5HDuDABmOWORlyUrSLIz6l00QBQu/TEvM8nwuGDaqZ53NUCftIYOLC3Q1Gvah5xeYxKcEmGazZOXaWOVX1a5FUvqdCiRSK3emgN2yINFBQ1McaqTk7bIl+C2HKMfUSZppWdZOoznpAyNa+WWMFVpFUqhUECjdnHeY5UjkysWWMshjj2BuMllVWUI4KaXAU7dt2oa7F4pslwWQZOXKSQSFXaSVdJgU6OsjKjISYVc2ToA0aVrYk4hf6K5ohLiGw0wH7lGy1ZrqCRxFSB2hoExA2Vo+ScaJfqM7+DV5zlaKWNI2Z6jy8mX2IspLGiMTt81ICPTc7HEQ8iRMDqllYkuSx0AkyPA7GlQAd2XXwPVvpVZwvhWYy8xbRTsJYjJ2kTyy5gyRSsFJOmOEMTroj5FvbHXEMjmlmkgyUrBVyusaie2enQAsw0kyB+qd/njs1eGr9MMdFzm+TYXfUpaIFVUpHpCnRP11NFSQepquiLDG/THEXI0IIOuQ0YzRK0elmJcwoPb4LysD9APB3xTDKcSqAfe9rhieog7OulpMvVYv8Ac6+4tJewoN3Y0/LOWmTLgZhnaUs5bWwYgF20gEbVo07fjgbaXIKm+CLwfkfL5eGaFQWjmTpsGCA9MKyhdUaKWpWPcxLfXCDklCFEk+Yl0ggF2X5DBJAFAVAopJGNgWTRJNVjQ4XBvY9qKHg/K/RzLTM+siCOBSfmKpuXkCgLrPavaPCD3wi8kwB5XDODLmEzB3FBo2LhVBXZC7OxHu5xoMLitzFtRk4vhplxGULylSJBX3agdRY1tVjjCqR01Ow3Nk3iQvIcO5MkpZjqdiUt3+0pmWYgIACXQCgAAuwA840uDFb2LaiozvK8cuY65Zw1xGgRX3BmK+Re/Wa9/QePWsk+HEDRqhkl0rHAgvpsNWWVljchoyGOlmUggqb8XRxq8GGpNC2oz+V5Jhj06WcBZIJAOwC8vH00FKgABG5qt/FDbD3+iUJy0GXYu0cEZjAJFujQPAQ5A/qOfFb4urwXg3MNqKjh3LaxSiUySSSU4LPottawruERQKWBAKA9SbJw0/KMZkLmSSuoZFS10ozTxzyae3Udckak6iaBIFXi8wYW5htRmczyShFKzEM6F9R3CLPPMwTSBu3XeM3toY+vnS4MGJbbGlQmEwuExDLEOEwuExIxMcswAs7AeTjrGK+JPMghiECnvlBZvpGPP+I7fgGwRi5OkEntVnea+J2XV3RFd9AHdsEYn0BJv92MdzBzlNmDpZ9Ed3oTYEf2j5b89vpjFZDOep9Vtr9ySf43+uJSZsGj5vHow0YRykcj1GyanECkzkb+4Pggggg/T0xbcM43qDv0yBGSAWKlaWt3PlNjfg7euMrLPqJNetHf88NDNEJJHYHUK7fRT3fqABjeozW2fBMZy03uiXnF+Ms5amvUQC3jV9FHog9B6+vneLkONTZeS4JGRiPTwf7wOx/MYrnn1Vt6+n0wvVsk0fpscVN7sPjolYz7PTuCfFhflzaVX/aRix/vJ6flf4Y2PAuZ8tnATl5A+nyKKsAfB0sAaPv4x88ySbhbon1+nv8AvxM5a422SzMU0W27oynw6Xek/mNvbb2xw6n0sWrjybx1muT6Owxn8104pJKvQjPXi9Kk1fp4w/jmSMMpVgCCCCD4IOxB/LHmHYZnlTnlc7IydIxlV1Du1Ajwf2RXpjnMc4vGTI8amDqZiNQt9XVlUlZma+0hui4A2q0smzVtwvljL5dy8MYRiKJs+PPqcEnCso0kjFITJIDG57dTB+0qfqwWj6nTXpjW4XhYJlZXtzceoF6ZSmKOGosH6+VjFaX0kFcwDd7fWqPB5+jEYcwygt09CkpbiUSkGw1LtDJ5rwPfFpFlMtIdQRCzMzbghiyumpqaiaeGM3X7CnDbZDJsOnojK9MN47RHEWCkOO0BS7et9zel4aceic9ncnMK1CUjkfrJ1KAClI7jBZw5G4Midos+fbEbK84o7IvTkXqFTGTp7o3WZlk2Y0D0H7TuLX61YT5HLyGIOkTGOjEDp7dttA9qUGvHaD6Co0nBskInYxQmNn1sQAQXBIB28nUzCh6sRW5sW3oHZBPPadMydCXQDGC1oFHUgSfuYtSgI4FmhZAv1Cyc/RBpVWKV+mSAVA0tpkEbm77FDHyfIBI8YJ5eGlXiZYyIyGZRG5sx6Mv2Uv3hXsiITVWyn2w66ZB9ReNFMg1NrieNqXU1kOqmM/duw8FtBIusaVHpkW+ybPzEoEJRGk6yGQBCnbEujW5OrS1dRNlJu9rxXyc+IEL9GaqV1+SmicyBZC2qo1uNh315S6vazz2TyohQyxxiOEBkDLQQKtjStWKA+WvTxthiPguSkBAiiIkfURp0l3AJsXROzt42729zgW3oHfYmU5muHMTSRkLFKyJpKsZANIQimq2ZgPIG4w1HzopkWMwyg6lSTdKiZpzl6Pd3feVut7G/QjFkuQywV1CxaZjpcdul2rRpI8E0tUPbHEXCsqgGlIlChQPGwjl6i736S21/1rvfFXHoWeyNy/zR9oEashWR0VyB8oRkDaxZvTqOj3sH0xAXnsp9o+0RpD0z90ruVLgydJGLMojMZbSeojEKGo7jeyyS5WKc6HUOI4oggqo42LGJVpdgzWdyd9PiwDJynCctlneREjiaRu5tlsk+BewtrNDyxJ8nFWuhZMzkOeZ5IcvOUjEL7TSorSIj/aDEAPvQVFaT4Y911QOLTlrmt8zKFZFVZI3ljq9SrHOYSst7ajs21VuK2szF5eyQ0fcwfcC12H3YDFvyAe238GzscO8NiyqdSeFYk1uwkkAC2yuQ1k1/2mr6Ekne7Lbj6Qkn2Z3hXPshy6TTxEmW+nHHGyXoSSSQiSWTS6iOMmxW9D12vOG81xzLPIFdYoQGMjUAwMKzdovUKR1uwPPrjrP8Oya5fpTJCIYgDoatKAkqpryASSPrZHqcSfsGXKOmmMrPepRVS9qqdge7sVRt6DA2n6BJ9mR4X8RZJ4U0rAsrPKGOpniRIolmHyHUzFXVaB2Ic/s1h3L89zPm44kjjMcj5dQRqIPWh6rlZ9QTtUMQNNuF2onF+2QyWYHUKwydULJq27xGCquN7oKStj0JB2wNw/JRLqKwIqaZr2GkQDSjijsEXYEbDxh3HoVPsy3B/iPPM+WjaGMNJKqy1rpY5lVoGSz8zAv5v+jbEnmDnybL5ieFYo20qBATq7pQkMkiyUflEcjPtW0bYv4+H5NGQLHECArIQNgICUTv+UFDKQATfcfrh+Xh2WdrZImZ7YHYlvu+kzDff7o6LHocJyjfA6fZQJ8SYgrao5C0cHVcqBp1CBJnQEmx2tsW2JBH4rmfiCF1gZeQOrFaZo6YrmYYJACrHcGZCLoHxe14seI8NyESSSTRwqqxaJCQNoioQAgb0VAQbWQAN/GJLcAysq6jDGwe2Nr83UZJGJB93RGN+qjE3HoqpdlTH8QoTLHF05Q7HS4oHpt1pIabSTY6kb7iwBRxdcD4r9py8c4RoxIoZVfTq0ncE6SRuN8cJy5ll6ZEEY6QqOl+UWTt79xLb3uSfO+JmWyyxoqRqFRFCqo8BQKAH0AxnJx9FxT9jhx8+/ETjfV4lMwNqp6Q/BBpP/iDH88e78Wz3Rgll/1cbP8A4VJH7xj5h4kxNk7kmyfqfP78dH0sctmWu+EN5WUkkD1VRidHIQ23pY/AADziu4bNTfUigfbfz+/EyLhzerL8xJ877+u2O05kPiS9X4/8BiOR3X58/wDpxMjyoAPduST4+grCpkxW7E/lgse1ke6x3HJ4+u/5+uJS5FSRuf3f5YbzWX0SMg3Cn18+AQf34YNUQ5T3fiCB/iGI87WpI/ZOr9b/AM8OTSCwR6av4X/wxDib7tvrQ/jgJPq/BgwY8A9QMYzNfDwPI0muMMzyPfT7gXzcWYU3d2qxsl/2z6WMbPGGfiUwzGcV5M0UCubija4gHQRqkbRUXZS2l43OoamYKQCNdPd6InXscb4eEuG6qAaZVbsYlllbMHSe8UKnoldLbHffZIvh64UAzISo2Ux2m2YinCOLBeM9Mg3udX0AxWTcQm+zx1Lm0keSQx9uYZcuhdWX7Q/T15hkQFQp1Kxc+i6sX/CGlHEpFLSyoxlLFhmEWHvTpKvUboyAgsAUUEBLvc41bmvZmtr9EWL4c6dH3qEr0tyh2EbZhnVKa1QifSFB2VALxYcK5WfL5QxB1ciZJVAGlajeJtFkkm+md2J3YegxAyXHs7JMyaWRDLGFZ4GBVWeZZAQdjSohvU1agSaNCdy9xnNSfaDPFp0AlFCOGDd/3Y1BRJsEohjZPmiKTc/bBbRybluWSSVpmy8gZSsYMb6UUyI4UoJADZRSzeSQPAGnHEPJlQhNSK2p2BRCqpqJKRxKWOmJSSa87tVBiMQuD8ezsgXWhp5emCYSpUOkTiRgQKVQJ1PpegWfJhScfzssUvZKuzFCIpI3GrLZw1Q9VkjiA3aiw3JK4qpdi8S/4zys+YgjjMiFkEgJkUyL96jJYBa9SBhpYknY3ucRX5Hbqo4lRSshYnQS+k6LCW2kHsPdViwQdqxX8Q45nWeaNFlCKo0sIXDBkly+6lf6QMjSHz3AHZdwUn45ngWdVdgURQxikC6OvnAJRDpJDsiwWNNgOCQBVUlKuRPb0TTyAekqa4BStGdMFAKywr1UGvtzAEIOv+0fbd8cksZLeSN4xLrCGM3pObOZZXJYhjbFfAGwNecHG8zmTFl3uSNmgm6iRI5HVOXtBdakpwdJNUa9cMxcUz66kA6hRZWBMJHUK5fLSRJerYmSWRbuzoI8gkCcn7Co9EjJcntCulTGQyQRswXSyiCUvqBvcaKAX0Kr6eH+aOWpc9lkjZ44m0tr7NY1OhXsJOpaJ9Dv6nFbJzJm1XZXkUiQRSfZpFMjA5YoXjq4hT5gd1A9O/xgwcezWYzWlZig64EYSNtPREkytIe0LIoAiFliLPscUlLkWC3zHImouweMM/U1Ex3r1yZd0WTe3QdAqRe4c1WHM5yYZMkMvrjDCd5gQjKg1vI1KgfYASEC7G3j1DXGM5m5sjluikgzEkYkfp1GVZI9VMZGAUGZowUJsrrFHfEJ+LTtPr0ZoGRxpUdZUjy75dCpZOmYywmLhtRVwwWjW2Bbn7B0PzfD1mEwM0bdVQC7Qjq2VgVgWVq6f3NhAKGv2Xdxfh9UqOJECrKXoR7ov2x80ogOqoydQjY1uo29sU+Wy+e6QXVOjlcs6/ezy6m6czszPKAUBdUR4vAof1hjS8oTTO+ZeYSjW8ciJJq+7WSJX6a3sNN6SB+0D64bckuRJJ+ipi+HLjo3NEelGEBEVN/QzRMNYaypMoamutNCvUm+Gpqo5Y4x9k+zmoz3HoNFZBalGptfbR9Ddk43WExH3JF7EYXjHIDlJeiYzqL6Y9IVQJcxlJCPIFAZdrG16sSOHcgtFmIZhKg6bMzBYyAQ8k0nTjDMVSMdYgUAwAO5vbZYTE/clVD2IxfFfh31pp36qgS6yLjtrkEAKyNq7416NqtCi3032YAGwFD0A8AfTC4TEyk3yUopBhMGEJxmUZT4o8TWHhk1kAyaYwLq9TDUB/uBsfO+ZzuraqGNl8WuPPPnGjY9sDMgUeBRq/xIAN/UD0xiMrkzI1ChsTv9BZx6ehDbA4tWW6QZc7+a/wDn/tjRxxly1elk7gbX9fqQMZ18sVPaQ9edIP8Ali+yuZI3HqB5H4H1+tY1ZMSaeHONjp818w8k0P33+hw6vC32HbftZ22J37dtwR+Iw5LlrDfeEner09xWyvr+0xJH0u/N470DcGVvJ/aXxtRNC/Uk/h6XjPczQbfJlKYkEWPF3uCQaI8UMQ+Oisyx90Q/+Bf8sP5hxr2JI28m/wAcMcyMBIje8K/uLD+AxpG6yTIz+Yl7NvW9j6WKOGNfaBhyIh73FjwD6jHLOR5QfiMUZn1lhjP5rpxSSVehGevF6VJq/Txh/COgYEEAgiiD4IPkHHgHqGW5R56+2yNGYumVXUKbUCLo32ivTFkvNEROaADXlF1PsO4BWJ6e+9MjpvXcp/HD3DeXMvl3LwxKjEUSL8YWPl3LqZCsKAyqySEAgurklw5BtrJO53F7EY0bheES79FRD8RsqyEksGCu2jtckIhfZ42aPcAgd/kEeQcWEnNcKxCV9SgySRgabYtEzhqC2K7CdyNsP5jl7LvWqJTpQxjyOwggqQCARTNV+NRIonEfifKkUyIgLxBHeQdNip1yWWYHyGskg+hOH4MXkJNznlUALuygiQgmOSj0dXUAOmiRofx50mrx1lubYJDLp6lRRdV2MTgBQ0isN1vWDE9rV7Gro11NynlXrVCppSu5b5W6lg77/wBLL/jbErL8FhRmZIwGZWVqJ7g7tIwIuj3u5+mo1QNYPD5DyK2XnnLWNDGS2K9oPkSLGd2oHua/PjfexciLmuArAzFl+0KGQFGOzFVXWUBVSWZV3O5YAecLHyplVChYEAUggCxRAjA9faGIf7g+trJytl2aImMFYYzGiHdACVPg+SNIq7H50Q7h8i8g4dzXl53CRuSzEgKUdTa6tWzKKrSb9rX+sLiy87xKGJjm7ZJEYFAGVYUR5JCGYEIFddvmN/LiXkOWYIZVeJdOhGVVG4GvRrazbWRHGPNUvjck8JyhlBf3INvrOp5Gt6onuc+RsR4IABuhirgLyGYOdYmagkteQ2kaShMirICG2VnicC6O10BviZxPmjL5ehI5BZNY0qzjTvVsgKjUQQtkajsLw5FwGBddRKOobfz3E6vrsLdjQ2BYmrN4Sfl7Lvo1xK3TXQl3spFV53+l3R3G++C42FSIM3O0KdPUkw6kUc39GTpWWRI1DFb7gzC1FnbazQK5HmPJXOYNJZY+tJ04iC66Q96go6jaWXayRqF4sMxwSF2RnjBKAKps7BWVlGx3AZVIu/H1OEyfL8ERbpxKupAjeSCoUKBRNfKqgnydIu6w7jQqkQm52y4RW+8shToMbhxq6OxFefv4tv7X0OOcnz1ln0WzoX0EBkax1EiZddAhBc0a2TRZgATeJMXKeVUgiFbAUWSx+QxlPLb10o/x0C7wRcp5RShEC2hBWyxrSqKvk7gCOOgdhoU+QDirgLyGTztlvs4nVmaNpEjHYynVKFZSQ4FLocPqO1e+H8hzVl5jUTOx0F66cgIVdJ3BUEEhlIB3YMKu8Owcv5dEEaxKEDIwXcjVGioh3PoiKPy3wvDuBQQf0Maptp2vwSDRsm/A/IAeBWFcR1IrMlz/AJaRbPUQlEcK0b6mEixlQgUHU1youkbksCLBBPbc+5MKW61hdG4SQ31F1KFpbY6QSQPFG/BxIXlLKBdIhWqobtsKQCjqsUI46I8aFqqwPyjlD5gX5VUbsNKpsoSm7BXnTV+t4dw+ReR3neaMvFIsbyU7hSo0sdQYOV00N70MPxoeSLi5LnjKyCOnZTIQNJR7Ut09OshdKgmWMBr0kuoBN4sMzwSCSRJHiRnj06GI3XQwda/BgCMR4+VsqpQiFLQgqd9iqoq+TvQjjoH1RT5F4m4j8jmfm7LJI8bOQyEg/dyVai2ptOlqujRNHbEXOc95aMkW7EUSNDClMUsobuAtdMTDa96w/muT8tJM8rxgl1p1shWNqde24btA2IsE3d4U8n5Q39wndd7tvaup/a9Vkf8AxE+TeC4fIeQcL5rgnkMaFg4ZlAZSNQQurMv9nVG4s+wutQu4xVry7CJRIARSsFANBdcomkII7raQKSCa2qtzdnjOVei437PHvi5yqBOJlWlm8kDxINms/UUf8Xtjz3MxrlwNAt2FEneh58eN9sfQHxDy+vhmY91TWD7FWB2/Kx+ePnnNS6q13e949L6ee6H4OTVjUi75L4aHWWaWzHFptRtd34rxQs7Y64/DBHN/0eVZI2UMNJ1aCfKk+tf8cROEcwtEpjhkZDeraqbavXexX6Yl8U5gkOUe5CHZlF0AWHqPHtvd4G5KZvGEHpEdMnIfEUp/7tv8sScvwfMPemCU1sbQjf8A3qxnIeKZgAFZZP8AEf8AjixyPOeYS9bu58elV/Efli3vXBlH7TeWy6HL2a/1Dfqv/wDWK3ioZ3CMpDRgo1++r/3OJcPxEbYMG/M/8cQeJcwCafV6hRqPu1m69wLAv2GFpubfkitWOmo+DsrY+GJqpgf1/wDhw5kmolTuBurH8ao/UYdzOYHzfpiMikNqXdG8j2J9f1xscp9UYMGDHgHqBgwYMABgwYMABhcJgwALgwYMMBcGDBihC4MGDDELgwYMABgvC4MMAvBeDBgAS8GDBgAMGDBhAJgwmDCAMGDBgGVvMkWrJ5hfeGT+RsfNuZgvf3vBgx3/AEnDOXX5RTyk6zW1e30xzdnff/6wYMdpzFhkl7McrtIfr/lhMGABmVe5/oP4YYjk0kH2/hgwYALuXL6gN/OHIcoANjh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http://m1.behance.net/rendition/modules/15976253/disp/db2f214ae99ebb1e6f283d5b9b2d38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828800"/>
            <a:ext cx="5410200" cy="2957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Priorities!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Jesus or Cat Videos?</a:t>
            </a:r>
          </a:p>
          <a:p>
            <a:endParaRPr lang="en-US" sz="2400" dirty="0"/>
          </a:p>
          <a:p>
            <a:r>
              <a:rPr lang="en-US" sz="2400" dirty="0" smtClean="0"/>
              <a:t>Taking Control</a:t>
            </a:r>
          </a:p>
          <a:p>
            <a:endParaRPr lang="en-US" sz="2400" dirty="0"/>
          </a:p>
          <a:p>
            <a:r>
              <a:rPr lang="en-US" sz="2400" dirty="0" smtClean="0"/>
              <a:t>Digital Edification</a:t>
            </a:r>
            <a:endParaRPr lang="en-US" sz="2400" dirty="0"/>
          </a:p>
        </p:txBody>
      </p:sp>
      <p:pic>
        <p:nvPicPr>
          <p:cNvPr id="28673" name="Picture 1" descr="C:\Users\John\AppData\Local\Microsoft\Windows\INetCache\IE\12HNAJFG\MC9003834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14400"/>
            <a:ext cx="3464509" cy="4895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53000" cy="7175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Church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657600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Think interaction with parishioners</a:t>
            </a:r>
          </a:p>
          <a:p>
            <a:endParaRPr lang="en-US" sz="2400" dirty="0"/>
          </a:p>
          <a:p>
            <a:r>
              <a:rPr lang="en-US" sz="2400" dirty="0" smtClean="0"/>
              <a:t>Have a church app</a:t>
            </a:r>
          </a:p>
          <a:p>
            <a:endParaRPr lang="en-US" sz="2400" dirty="0" smtClean="0"/>
          </a:p>
          <a:p>
            <a:r>
              <a:rPr lang="en-US" sz="2400" dirty="0" smtClean="0"/>
              <a:t>Stream services</a:t>
            </a:r>
          </a:p>
          <a:p>
            <a:endParaRPr lang="en-US" sz="2400" dirty="0"/>
          </a:p>
          <a:p>
            <a:r>
              <a:rPr lang="en-US" sz="2400" dirty="0" smtClean="0"/>
              <a:t>MP3 of music and services</a:t>
            </a:r>
          </a:p>
          <a:p>
            <a:endParaRPr lang="en-US" sz="2400" dirty="0" smtClean="0"/>
          </a:p>
          <a:p>
            <a:r>
              <a:rPr lang="en-US" sz="2400" dirty="0" smtClean="0"/>
              <a:t>Have a prayer text number</a:t>
            </a:r>
          </a:p>
          <a:p>
            <a:endParaRPr lang="en-US" sz="2400" dirty="0" smtClean="0"/>
          </a:p>
          <a:p>
            <a:r>
              <a:rPr lang="en-US" sz="2400" dirty="0" smtClean="0"/>
              <a:t>Have a mobile or responsive website</a:t>
            </a:r>
            <a:endParaRPr lang="en-US" sz="2400" dirty="0"/>
          </a:p>
        </p:txBody>
      </p:sp>
      <p:pic>
        <p:nvPicPr>
          <p:cNvPr id="29699" name="Picture 3" descr="C:\Users\John\AppData\Local\Microsoft\Windows\INetCache\IE\I3RTE8P0\MC9004360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066800"/>
            <a:ext cx="447222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43400" cy="11620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Children’s Ministry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Bible game apps</a:t>
            </a:r>
          </a:p>
          <a:p>
            <a:endParaRPr lang="en-US" sz="2400" dirty="0" smtClean="0"/>
          </a:p>
          <a:p>
            <a:r>
              <a:rPr lang="en-US" sz="2400" dirty="0" smtClean="0"/>
              <a:t>Bible story videos</a:t>
            </a:r>
          </a:p>
          <a:p>
            <a:endParaRPr lang="en-US" sz="2400" dirty="0" smtClean="0"/>
          </a:p>
          <a:p>
            <a:r>
              <a:rPr lang="en-US" sz="2400" dirty="0" smtClean="0"/>
              <a:t>Child-Safe mobile website</a:t>
            </a:r>
            <a:endParaRPr lang="en-US" sz="2400" dirty="0"/>
          </a:p>
        </p:txBody>
      </p:sp>
      <p:pic>
        <p:nvPicPr>
          <p:cNvPr id="30722" name="Picture 2" descr="C:\Users\John\AppData\Local\Microsoft\Windows\INetCache\IE\I3RTE8P0\MP9004425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752600"/>
            <a:ext cx="53721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OF ALL THAT TIME!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if…….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Time on the phone</a:t>
            </a:r>
          </a:p>
          <a:p>
            <a:pPr algn="ctr"/>
            <a:r>
              <a:rPr lang="en-US" sz="2800" dirty="0" smtClean="0"/>
              <a:t>=</a:t>
            </a:r>
          </a:p>
          <a:p>
            <a:pPr algn="ctr"/>
            <a:r>
              <a:rPr lang="en-US" sz="2800" dirty="0" smtClean="0"/>
              <a:t>Time at Church?</a:t>
            </a:r>
            <a:endParaRPr lang="en-US" sz="2800" dirty="0"/>
          </a:p>
        </p:txBody>
      </p:sp>
      <p:pic>
        <p:nvPicPr>
          <p:cNvPr id="4098" name="Picture 2" descr="C:\Users\John\AppData\Local\Microsoft\Windows\INetCache\IE\I3RTE8P0\MP90044234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625" y="273050"/>
            <a:ext cx="3890599" cy="58531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0"/>
            <a:ext cx="5257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Consumers </a:t>
            </a:r>
            <a:r>
              <a:rPr lang="en-US" sz="2400" i="1" dirty="0"/>
              <a:t>are spending 127 minutes per day in mobile </a:t>
            </a:r>
            <a:r>
              <a:rPr lang="en-US" sz="2400" i="1" dirty="0" smtClean="0"/>
              <a:t>apps and </a:t>
            </a:r>
            <a:r>
              <a:rPr lang="en-US" sz="2400" i="1" dirty="0"/>
              <a:t>spend 168 minutes watching television per day.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(</a:t>
            </a:r>
            <a:r>
              <a:rPr lang="en-US" sz="2400" dirty="0">
                <a:hlinkClick r:id="rId3"/>
              </a:rPr>
              <a:t>Source: Flurry, 2012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0292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Ministry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Teach youth how to use Christian apps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Expect them to have the Bible on their phone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Engage with them via a text prayer line or event reminder messages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YapTap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746" name="Picture 2" descr="http://youthministry360.com/sites/youthministry360.com/files/styles/blog_detail/public/wp-content/uploads/2010/08/newsletter_feature_image.jpg?itok=1ztIu08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47800"/>
            <a:ext cx="5438775" cy="332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Us…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cybermissions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371600"/>
            <a:ext cx="4349750" cy="24793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733800" cy="4449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Cybermissions.Org</a:t>
            </a:r>
          </a:p>
          <a:p>
            <a:r>
              <a:rPr lang="en-US" sz="2400" dirty="0" smtClean="0"/>
              <a:t>GlobalChristians.Org</a:t>
            </a:r>
          </a:p>
          <a:p>
            <a:r>
              <a:rPr lang="en-US" sz="2400" dirty="0" smtClean="0"/>
              <a:t>NewTestamentPrayer.com</a:t>
            </a:r>
          </a:p>
          <a:p>
            <a:r>
              <a:rPr lang="en-US" sz="2400" dirty="0" smtClean="0"/>
              <a:t>BiblicalEQ.com</a:t>
            </a:r>
          </a:p>
          <a:p>
            <a:endParaRPr lang="en-US" sz="2400" dirty="0"/>
          </a:p>
          <a:p>
            <a:r>
              <a:rPr lang="en-US" sz="2400" dirty="0" smtClean="0">
                <a:hlinkClick r:id="rId3"/>
              </a:rPr>
              <a:t>johned@cybermissions.org</a:t>
            </a:r>
            <a:endParaRPr lang="en-US" sz="2400" dirty="0" smtClean="0"/>
          </a:p>
          <a:p>
            <a:r>
              <a:rPr lang="en-US" sz="2400" dirty="0" smtClean="0"/>
              <a:t>+1-310-748-9274</a:t>
            </a:r>
          </a:p>
          <a:p>
            <a:endParaRPr lang="en-US" sz="2400" dirty="0"/>
          </a:p>
          <a:p>
            <a:r>
              <a:rPr lang="en-US" sz="2400" dirty="0" smtClean="0"/>
              <a:t>21615 </a:t>
            </a:r>
            <a:r>
              <a:rPr lang="en-US" sz="2400" dirty="0" err="1" smtClean="0"/>
              <a:t>Berendo</a:t>
            </a:r>
            <a:r>
              <a:rPr lang="en-US" sz="2400" dirty="0" smtClean="0"/>
              <a:t> Ave Ste 400</a:t>
            </a:r>
            <a:br>
              <a:rPr lang="en-US" sz="2400" dirty="0" smtClean="0"/>
            </a:br>
            <a:r>
              <a:rPr lang="en-US" sz="2400" dirty="0" smtClean="0"/>
              <a:t>Torrance CA 90502  (USA)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48200" cy="11620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 Statistics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2667000" cy="4297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3339 texts are received by a US teenager in an average month!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If all the Android phones sold in a </a:t>
            </a:r>
            <a:r>
              <a:rPr lang="en-US" sz="2400" i="1" dirty="0" smtClean="0"/>
              <a:t>single day </a:t>
            </a:r>
            <a:r>
              <a:rPr lang="en-US" sz="2400" dirty="0" smtClean="0"/>
              <a:t>were stacked up it would equal 327 Empire State Buildings</a:t>
            </a:r>
          </a:p>
          <a:p>
            <a:endParaRPr lang="en-US" sz="2400" dirty="0"/>
          </a:p>
        </p:txBody>
      </p:sp>
      <p:pic>
        <p:nvPicPr>
          <p:cNvPr id="27652" name="Picture 4" descr="Mobile app use media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0"/>
            <a:ext cx="5715000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One-Another Commands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47800"/>
            <a:ext cx="3962400" cy="47244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Love one another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Pray for one another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Encourage one another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Forgive one another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Build up one another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Greet one another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Bear one another’s burdens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7170" name="Picture 2" descr="C:\Users\John\AppData\Local\Microsoft\Windows\INetCache\IE\12HNAJFG\MP9004244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608" y="1447800"/>
            <a:ext cx="4881992" cy="3581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008313" cy="21653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Discipleship Involves Meaningful Interaction!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Appreciation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Gratitude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Instruction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Exhortation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Prayer</a:t>
            </a:r>
            <a:endParaRPr lang="en-US" sz="2800" dirty="0"/>
          </a:p>
        </p:txBody>
      </p:sp>
      <p:pic>
        <p:nvPicPr>
          <p:cNvPr id="8195" name="Picture 3" descr="C:\Users\John\AppData\Local\Microsoft\Windows\INetCache\IE\B634NVD4\MP9004464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778" y="304800"/>
            <a:ext cx="5080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Churches Online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Church websites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Church apps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Churches on FB</a:t>
            </a:r>
          </a:p>
          <a:p>
            <a:endParaRPr lang="en-US" sz="3200" dirty="0"/>
          </a:p>
        </p:txBody>
      </p:sp>
      <p:pic>
        <p:nvPicPr>
          <p:cNvPr id="25606" name="Picture 6" descr="C:\Users\John\AppData\Local\Microsoft\Windows\INetCache\IE\12HNAJFG\MP9004276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0"/>
            <a:ext cx="5258872" cy="350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Bible-Reading Apps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/>
              <a:t>YouVersion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err="1" smtClean="0"/>
              <a:t>TouchBible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err="1" smtClean="0"/>
              <a:t>BibleGateway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err="1" smtClean="0"/>
              <a:t>BlueLetterBible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Touch Bible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/>
              <a:t>Bible.Is</a:t>
            </a:r>
            <a:r>
              <a:rPr lang="en-US" sz="2400" dirty="0" smtClean="0"/>
              <a:t> (audio)</a:t>
            </a:r>
          </a:p>
          <a:p>
            <a:endParaRPr lang="en-US" sz="2400" dirty="0"/>
          </a:p>
        </p:txBody>
      </p:sp>
      <p:pic>
        <p:nvPicPr>
          <p:cNvPr id="5122" name="Picture 2" descr="C:\Users\John\AppData\Local\Microsoft\Windows\INetCache\IE\01CYOYJA\MP90040030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484" y="609600"/>
            <a:ext cx="450993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Apps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PrayBuzz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err="1" smtClean="0"/>
              <a:t>Instapray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err="1" smtClean="0"/>
              <a:t>PocketPrayerPro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Pray!</a:t>
            </a:r>
            <a:endParaRPr lang="en-US" sz="2800" dirty="0"/>
          </a:p>
        </p:txBody>
      </p:sp>
      <p:pic>
        <p:nvPicPr>
          <p:cNvPr id="6146" name="Picture 2" descr="C:\Users\John\AppData\Local\Microsoft\Windows\INetCache\IE\I3RTE8P0\MP9001778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762000"/>
            <a:ext cx="3581400" cy="5372100"/>
          </a:xfrm>
          <a:prstGeom prst="rect">
            <a:avLst/>
          </a:prstGeom>
          <a:noFill/>
          <a:effectLst>
            <a:outerShdw blurRad="50800" dist="1016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91000" cy="11620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 &amp; Worship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Worship music and videos online</a:t>
            </a:r>
          </a:p>
          <a:p>
            <a:endParaRPr lang="en-US" sz="2400" dirty="0"/>
          </a:p>
          <a:p>
            <a:r>
              <a:rPr lang="en-US" sz="2400" dirty="0" smtClean="0"/>
              <a:t>Turn drive-time into worship time</a:t>
            </a:r>
          </a:p>
          <a:p>
            <a:endParaRPr lang="en-US" sz="2400" dirty="0"/>
          </a:p>
          <a:p>
            <a:r>
              <a:rPr lang="en-US" sz="2400" dirty="0" smtClean="0"/>
              <a:t>Use </a:t>
            </a:r>
            <a:r>
              <a:rPr lang="en-US" sz="2400" dirty="0" err="1" smtClean="0"/>
              <a:t>Evernote</a:t>
            </a:r>
            <a:r>
              <a:rPr lang="en-US" sz="2400" dirty="0" smtClean="0"/>
              <a:t> as a personal journal</a:t>
            </a:r>
            <a:endParaRPr lang="en-US" sz="2400" dirty="0"/>
          </a:p>
        </p:txBody>
      </p:sp>
      <p:pic>
        <p:nvPicPr>
          <p:cNvPr id="14338" name="Picture 2" descr="http://praiseandworshipmembers.com/images/praise_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828800"/>
            <a:ext cx="5384801" cy="4038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327</Words>
  <Application>Microsoft Office PowerPoint</Application>
  <PresentationFormat>On-screen Show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Your Phone Can Be Your Church!</vt:lpstr>
      <vt:lpstr>THINK OF ALL THAT TIME!</vt:lpstr>
      <vt:lpstr>Phone Statistics</vt:lpstr>
      <vt:lpstr>One-Another Commands</vt:lpstr>
      <vt:lpstr>Discipleship Involves Meaningful Interaction!</vt:lpstr>
      <vt:lpstr>Churches Online</vt:lpstr>
      <vt:lpstr>Bible-Reading Apps</vt:lpstr>
      <vt:lpstr>Prayer Apps</vt:lpstr>
      <vt:lpstr>Praise &amp; Worship</vt:lpstr>
      <vt:lpstr>Listen To Teaching</vt:lpstr>
      <vt:lpstr>Healing Ministry</vt:lpstr>
      <vt:lpstr>Evangelism Apps</vt:lpstr>
      <vt:lpstr>Mobile Gaming</vt:lpstr>
      <vt:lpstr>Social  Media</vt:lpstr>
      <vt:lpstr>Skype Etc.</vt:lpstr>
      <vt:lpstr>Christian Courses</vt:lpstr>
      <vt:lpstr>Priorities!</vt:lpstr>
      <vt:lpstr>Mobile Church</vt:lpstr>
      <vt:lpstr>Children’s Ministry</vt:lpstr>
      <vt:lpstr>Youth Ministry</vt:lpstr>
      <vt:lpstr>About Us…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Phone Can Be Your Church!</dc:title>
  <dc:creator>John Edmiston</dc:creator>
  <cp:lastModifiedBy>John Edmiston</cp:lastModifiedBy>
  <cp:revision>21</cp:revision>
  <dcterms:created xsi:type="dcterms:W3CDTF">2014-05-01T16:38:01Z</dcterms:created>
  <dcterms:modified xsi:type="dcterms:W3CDTF">2014-05-01T19:05:02Z</dcterms:modified>
</cp:coreProperties>
</file>