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293" r:id="rId3"/>
    <p:sldId id="273" r:id="rId4"/>
    <p:sldId id="275" r:id="rId5"/>
    <p:sldId id="274" r:id="rId6"/>
    <p:sldId id="257" r:id="rId7"/>
    <p:sldId id="258" r:id="rId8"/>
    <p:sldId id="271" r:id="rId9"/>
    <p:sldId id="260" r:id="rId10"/>
    <p:sldId id="264" r:id="rId11"/>
    <p:sldId id="294" r:id="rId12"/>
    <p:sldId id="261" r:id="rId13"/>
    <p:sldId id="262" r:id="rId14"/>
    <p:sldId id="263" r:id="rId15"/>
    <p:sldId id="277" r:id="rId16"/>
    <p:sldId id="278" r:id="rId17"/>
    <p:sldId id="279" r:id="rId18"/>
    <p:sldId id="280" r:id="rId19"/>
    <p:sldId id="292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1" r:id="rId30"/>
    <p:sldId id="290" r:id="rId31"/>
    <p:sldId id="266" r:id="rId32"/>
    <p:sldId id="269" r:id="rId33"/>
    <p:sldId id="270" r:id="rId34"/>
    <p:sldId id="272" r:id="rId35"/>
    <p:sldId id="276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9EECC-9C1C-4F01-A885-3DE2A757E631}" type="datetimeFigureOut">
              <a:rPr lang="en-US" smtClean="0"/>
              <a:t>10/5/2011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4F7B2-543F-4B78-BD0C-C633B98D9B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F7B2-543F-4B78-BD0C-C633B98D9B91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8CC24-5865-45C6-AC4F-79A7FA4BC61A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E6B42-4640-4AEF-B2E1-CFBB84561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6DA28-4E6D-4FDE-B151-22012D970984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4C9A6-F82B-466E-AF20-2BBDC0201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71B4F-1206-4E44-939B-7ECB81B131CA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67AE9-AD6E-40C5-BAD9-0F4CFEDCF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BCD3CC7-628F-444B-B609-C23C4C4EA470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52BAD1-9809-4372-BA84-BF5B8FF72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E4777-46D1-467A-96CE-0662F5D9D188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0649B-1E02-467A-9C48-3D5251161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C5FA4-9A8B-4B74-B9F7-D97CF37ACFCD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4A28E-0394-47D6-901D-6F7B5BC90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1D691-E33C-4349-814C-281D0278D14B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47010-80B5-43A7-A98D-77DD511802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5F86E84-C17E-4199-BDEE-C0B75FCCF786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C65A3E2-4AB8-4A43-B7FF-889CBA9CF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81F42-01AA-4750-892D-73D40C28D4E3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9B07C-CE67-4CA4-8AED-B610354F4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A865B87-2D45-4FB9-AD79-48AEC86B433D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F9F698D-9C3C-44CA-8908-3D8ADC399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2729F83-105B-4D6A-A4C9-A1F5E99645CE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6FE6D23-256F-4EEF-9B74-FA995AD3A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02CEF09-5500-48B0-8354-8F74470F4FA2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1838123-E595-423E-863B-E194FEEA4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07" r:id="rId4"/>
    <p:sldLayoutId id="2147483708" r:id="rId5"/>
    <p:sldLayoutId id="2147483715" r:id="rId6"/>
    <p:sldLayoutId id="2147483709" r:id="rId7"/>
    <p:sldLayoutId id="2147483716" r:id="rId8"/>
    <p:sldLayoutId id="2147483717" r:id="rId9"/>
    <p:sldLayoutId id="2147483710" r:id="rId10"/>
    <p:sldLayoutId id="214748371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ohned@aibi.ph?subject=From%20Information%20To%20Transformation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digitalopportunities@gmail.com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ybermissions.org/" TargetMode="External"/><Relationship Id="rId4" Type="http://schemas.openxmlformats.org/officeDocument/2006/relationships/hyperlink" Target="http://www.globalchristians.org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590800"/>
            <a:ext cx="6172200" cy="31130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Information To Transformation</a:t>
            </a:r>
            <a:r>
              <a:rPr lang="en-US" sz="4800" dirty="0" smtClean="0">
                <a:solidFill>
                  <a:schemeClr val="accent3"/>
                </a:solidFill>
              </a:rPr>
              <a:t/>
            </a:r>
            <a:br>
              <a:rPr lang="en-US" sz="4800" dirty="0" smtClean="0">
                <a:solidFill>
                  <a:schemeClr val="accent3"/>
                </a:solidFill>
              </a:rPr>
            </a:br>
            <a:endParaRPr lang="en-US" sz="4800" dirty="0">
              <a:solidFill>
                <a:schemeClr val="accent3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533400"/>
            <a:ext cx="2357456" cy="890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828800" y="3810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hlinkClick r:id="rId4"/>
              </a:rPr>
              <a:t>By John </a:t>
            </a:r>
            <a:r>
              <a:rPr lang="en-US" b="1" dirty="0" err="1" smtClean="0">
                <a:hlinkClick r:id="rId4"/>
              </a:rPr>
              <a:t>Edmiston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feel free to distribute this PowerPoint presentation unaltered to your ministry friends but it must not be sold in any way.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Repositories To revolutions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2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The </a:t>
            </a:r>
            <a:r>
              <a:rPr lang="en-US" b="1" dirty="0" smtClean="0"/>
              <a:t>resource repository </a:t>
            </a:r>
            <a:r>
              <a:rPr lang="en-US" dirty="0" smtClean="0"/>
              <a:t>all the information in one place, terabytes of contextualized resources in every language..but will it transform anyone at all….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The </a:t>
            </a:r>
            <a:r>
              <a:rPr lang="en-US" b="1" dirty="0" smtClean="0"/>
              <a:t>revolutionary </a:t>
            </a:r>
            <a:r>
              <a:rPr lang="en-US" dirty="0" smtClean="0"/>
              <a:t>– men and women set on fire with the Holy Spirit, set apart and sanctified for ministry but often untrained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The </a:t>
            </a:r>
            <a:r>
              <a:rPr lang="en-US" b="1" dirty="0" smtClean="0"/>
              <a:t>revolution</a:t>
            </a:r>
            <a:r>
              <a:rPr lang="en-US" dirty="0" smtClean="0"/>
              <a:t> – when the revolutionary is resourced by the repository in a way that is transformational to the culture so that one revolutionary is easily able to replicate his or her life in other lives.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Ezra’s “repository” that he assembled was the Old Testament which has changed many lives when put into the hands of revolutionaries!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81200" y="304800"/>
            <a:ext cx="6172200" cy="1894362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chemeClr val="accent3"/>
                </a:solidFill>
              </a:rPr>
              <a:t>Part 2</a:t>
            </a:r>
            <a:endParaRPr lang="en-US" sz="7200" dirty="0">
              <a:solidFill>
                <a:schemeClr val="accent3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819400" y="3429000"/>
            <a:ext cx="6172200" cy="1371600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2"/>
                </a:solidFill>
              </a:rPr>
              <a:t>Biblical Ideas and Examples</a:t>
            </a:r>
            <a:endParaRPr lang="en-US" sz="4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Ezra the Scribe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4873625"/>
          </a:xfrm>
        </p:spPr>
        <p:txBody>
          <a:bodyPr/>
          <a:lstStyle/>
          <a:p>
            <a:pPr eaLnBrk="1" hangingPunct="1"/>
            <a:r>
              <a:rPr lang="en-US" dirty="0" smtClean="0"/>
              <a:t>Read the Word</a:t>
            </a:r>
          </a:p>
          <a:p>
            <a:pPr eaLnBrk="1" hangingPunct="1"/>
            <a:r>
              <a:rPr lang="en-US" dirty="0" smtClean="0"/>
              <a:t>Translated the Word (into Aramaic etc)</a:t>
            </a:r>
          </a:p>
          <a:p>
            <a:pPr eaLnBrk="1" hangingPunct="1"/>
            <a:r>
              <a:rPr lang="en-US" dirty="0" smtClean="0"/>
              <a:t>Give the ‘sense” and context so people understand</a:t>
            </a:r>
          </a:p>
          <a:p>
            <a:pPr eaLnBrk="1" hangingPunct="1"/>
            <a:r>
              <a:rPr lang="en-US" dirty="0" smtClean="0"/>
              <a:t>Great rejoicing when people understood the Word</a:t>
            </a:r>
          </a:p>
          <a:p>
            <a:pPr eaLnBrk="1" hangingPunct="1"/>
            <a:r>
              <a:rPr lang="en-US" dirty="0" smtClean="0"/>
              <a:t>But it seems not to have effected a whole heap of actual change in their lives as a few chapters later Ezra was tearing his hair out!</a:t>
            </a:r>
          </a:p>
          <a:p>
            <a:pPr eaLnBrk="1" hangingPunct="1"/>
            <a:r>
              <a:rPr lang="en-US" dirty="0" smtClean="0"/>
              <a:t>This is what most good churches and online ministry is doing</a:t>
            </a:r>
          </a:p>
          <a:p>
            <a:pPr eaLnBrk="1" hangingPunct="1"/>
            <a:r>
              <a:rPr lang="en-US" dirty="0" smtClean="0"/>
              <a:t>It is good but it needs Pentecost – opened spiritual senses (Acts 2:17,18;  Hebrews 5:4)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Prophets….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4873625"/>
          </a:xfrm>
        </p:spPr>
        <p:txBody>
          <a:bodyPr/>
          <a:lstStyle/>
          <a:p>
            <a:pPr eaLnBrk="1" hangingPunct="1"/>
            <a:r>
              <a:rPr lang="en-US" dirty="0" smtClean="0"/>
              <a:t>Proclamation</a:t>
            </a:r>
          </a:p>
          <a:p>
            <a:pPr eaLnBrk="1" hangingPunct="1"/>
            <a:r>
              <a:rPr lang="en-US" dirty="0" smtClean="0"/>
              <a:t>Illustration – object lessons, metaphors</a:t>
            </a:r>
          </a:p>
          <a:p>
            <a:pPr eaLnBrk="1" hangingPunct="1"/>
            <a:r>
              <a:rPr lang="en-US" dirty="0" smtClean="0"/>
              <a:t>Application – to the situation at hand</a:t>
            </a:r>
          </a:p>
          <a:p>
            <a:pPr eaLnBrk="1" hangingPunct="1"/>
            <a:r>
              <a:rPr lang="en-US" dirty="0" smtClean="0"/>
              <a:t>Demonstration – of God’s power in signs, wonders and miracles, opens the eyes of some…</a:t>
            </a:r>
          </a:p>
          <a:p>
            <a:pPr eaLnBrk="1" hangingPunct="1"/>
            <a:r>
              <a:rPr lang="en-US" dirty="0" smtClean="0"/>
              <a:t>Much more effective, some repented and others got really angry….</a:t>
            </a:r>
          </a:p>
          <a:p>
            <a:pPr eaLnBrk="1" hangingPunct="1"/>
            <a:r>
              <a:rPr lang="en-US" dirty="0" smtClean="0"/>
              <a:t>How can we “hit home” with online ministry?</a:t>
            </a:r>
          </a:p>
          <a:p>
            <a:pPr eaLnBrk="1" hangingPunct="1"/>
            <a:r>
              <a:rPr lang="en-US" dirty="0" smtClean="0"/>
              <a:t>How can we touch the “hot button issues” in that culture, time and place?</a:t>
            </a:r>
          </a:p>
          <a:p>
            <a:pPr eaLnBrk="1" hangingPunct="1"/>
            <a:r>
              <a:rPr lang="en-US" dirty="0" smtClean="0"/>
              <a:t>How can we truly be God’s voice?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Christ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dirty="0" smtClean="0"/>
              <a:t>Proclamation of the Word</a:t>
            </a:r>
          </a:p>
          <a:p>
            <a:pPr eaLnBrk="1" hangingPunct="1"/>
            <a:r>
              <a:rPr lang="en-US" dirty="0" smtClean="0"/>
              <a:t>Healing, exorcism, personal ministry that directly changed individual lives</a:t>
            </a:r>
          </a:p>
          <a:p>
            <a:pPr eaLnBrk="1" hangingPunct="1"/>
            <a:r>
              <a:rPr lang="en-US" dirty="0" smtClean="0"/>
              <a:t>Raised up disciples, personal impartation</a:t>
            </a:r>
          </a:p>
          <a:p>
            <a:pPr eaLnBrk="1" hangingPunct="1"/>
            <a:r>
              <a:rPr lang="en-US" dirty="0" smtClean="0"/>
              <a:t>Challenged the prevailing worldviews</a:t>
            </a:r>
          </a:p>
          <a:p>
            <a:pPr eaLnBrk="1" hangingPunct="1"/>
            <a:r>
              <a:rPr lang="en-US" dirty="0" smtClean="0"/>
              <a:t>Incredible personal purity and sacrifice</a:t>
            </a:r>
          </a:p>
          <a:p>
            <a:pPr eaLnBrk="1" hangingPunct="1"/>
            <a:r>
              <a:rPr lang="en-US" dirty="0" smtClean="0"/>
              <a:t>Enormous presence of the Holy Spirit in power</a:t>
            </a:r>
          </a:p>
          <a:p>
            <a:pPr eaLnBrk="1" hangingPunct="1"/>
            <a:r>
              <a:rPr lang="en-US" dirty="0" smtClean="0"/>
              <a:t>The multitudes, the 120, the 70, the 12, the three</a:t>
            </a:r>
          </a:p>
          <a:p>
            <a:pPr eaLnBrk="1" hangingPunct="1"/>
            <a:r>
              <a:rPr lang="en-US" dirty="0" smtClean="0"/>
              <a:t>Internet can reach the multitudes easily</a:t>
            </a:r>
          </a:p>
          <a:p>
            <a:pPr eaLnBrk="1" hangingPunct="1"/>
            <a:r>
              <a:rPr lang="en-US" dirty="0" smtClean="0"/>
              <a:t>How can we create the 120, 70, 12 and the three?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Goal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458200" cy="4873752"/>
          </a:xfrm>
        </p:spPr>
        <p:txBody>
          <a:bodyPr/>
          <a:lstStyle/>
          <a:p>
            <a:r>
              <a:rPr lang="en-US" sz="2000" b="1" dirty="0" smtClean="0"/>
              <a:t>The Goal of  Christian Training: </a:t>
            </a:r>
            <a:r>
              <a:rPr lang="en-US" sz="2000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To </a:t>
            </a:r>
            <a:r>
              <a:rPr lang="en-US" sz="2000" dirty="0" smtClean="0"/>
              <a:t>train everyone in the world who is truly seeking </a:t>
            </a:r>
            <a:r>
              <a:rPr lang="en-US" sz="2000" dirty="0" smtClean="0"/>
              <a:t>God, and </a:t>
            </a:r>
            <a:r>
              <a:rPr lang="en-US" sz="2000" dirty="0" smtClean="0"/>
              <a:t>who wishes to believe in Him and obey all of His </a:t>
            </a:r>
            <a:r>
              <a:rPr lang="en-US" sz="2000" dirty="0" smtClean="0"/>
              <a:t>commandments, so that they after the process they are found in the image of God’s Son.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Move with the Movers</a:t>
            </a:r>
          </a:p>
          <a:p>
            <a:r>
              <a:rPr lang="en-US" sz="2000" dirty="0" smtClean="0"/>
              <a:t>If they don’t listen, then they are not ready, so move on</a:t>
            </a:r>
          </a:p>
          <a:p>
            <a:r>
              <a:rPr lang="en-US" sz="2000" dirty="0" smtClean="0"/>
              <a:t>Train those you trust, trust those you train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b="1" dirty="0" smtClean="0"/>
              <a:t>META-COMMANDMENTS: see 1 John 3:23  </a:t>
            </a:r>
            <a:endParaRPr lang="en-US" sz="2000" dirty="0" smtClean="0"/>
          </a:p>
          <a:p>
            <a:pPr lvl="1"/>
            <a:r>
              <a:rPr lang="en-US" sz="2000" dirty="0" smtClean="0"/>
              <a:t>Love One Another </a:t>
            </a:r>
            <a:r>
              <a:rPr lang="en-US" sz="2000" dirty="0" smtClean="0"/>
              <a:t>– Create community / agape love</a:t>
            </a:r>
          </a:p>
          <a:p>
            <a:pPr lvl="1"/>
            <a:r>
              <a:rPr lang="en-US" sz="2000" dirty="0" smtClean="0"/>
              <a:t>Believe In Jesus Christ as the Son of God – teaching, imparting, testing, faith experiences</a:t>
            </a: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God’s priorities?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3752"/>
          </a:xfrm>
        </p:spPr>
        <p:txBody>
          <a:bodyPr/>
          <a:lstStyle/>
          <a:p>
            <a:r>
              <a:rPr lang="en-US" dirty="0" smtClean="0"/>
              <a:t>Strategic </a:t>
            </a:r>
            <a:r>
              <a:rPr lang="en-US" dirty="0" smtClean="0"/>
              <a:t>level revelations to key leaders who can carry them out /teach others </a:t>
            </a:r>
          </a:p>
          <a:p>
            <a:r>
              <a:rPr lang="en-US" dirty="0" smtClean="0"/>
              <a:t>Helping </a:t>
            </a:r>
            <a:r>
              <a:rPr lang="en-US" dirty="0" smtClean="0"/>
              <a:t>and protecting people who are ready to change </a:t>
            </a:r>
          </a:p>
          <a:p>
            <a:r>
              <a:rPr lang="en-US" dirty="0" smtClean="0"/>
              <a:t>Winning </a:t>
            </a:r>
            <a:r>
              <a:rPr lang="en-US" dirty="0" smtClean="0"/>
              <a:t>battles / defeating powers and principalities </a:t>
            </a:r>
          </a:p>
          <a:p>
            <a:r>
              <a:rPr lang="en-US" dirty="0" smtClean="0"/>
              <a:t>Providing </a:t>
            </a:r>
            <a:r>
              <a:rPr lang="en-US" dirty="0" smtClean="0"/>
              <a:t>needs, maintaining order </a:t>
            </a:r>
          </a:p>
          <a:p>
            <a:r>
              <a:rPr lang="en-US" dirty="0" smtClean="0"/>
              <a:t>Establishing </a:t>
            </a:r>
            <a:r>
              <a:rPr lang="en-US" dirty="0" smtClean="0"/>
              <a:t>righteousness and justice </a:t>
            </a:r>
          </a:p>
          <a:p>
            <a:r>
              <a:rPr lang="en-US" dirty="0" smtClean="0"/>
              <a:t>Showing </a:t>
            </a:r>
            <a:r>
              <a:rPr lang="en-US" dirty="0" smtClean="0"/>
              <a:t>mercy to the merciful, broken etc </a:t>
            </a:r>
          </a:p>
          <a:p>
            <a:r>
              <a:rPr lang="en-US" dirty="0" smtClean="0"/>
              <a:t>Healing</a:t>
            </a:r>
            <a:r>
              <a:rPr lang="en-US" dirty="0" smtClean="0"/>
              <a:t>, restoring,  blessing </a:t>
            </a:r>
          </a:p>
          <a:p>
            <a:r>
              <a:rPr lang="en-US" dirty="0" smtClean="0"/>
              <a:t>Directing </a:t>
            </a:r>
            <a:r>
              <a:rPr lang="en-US" dirty="0" smtClean="0"/>
              <a:t>the spread of the gospel </a:t>
            </a:r>
            <a:endParaRPr lang="en-US" dirty="0" smtClean="0"/>
          </a:p>
          <a:p>
            <a:pPr lvl="1"/>
            <a:r>
              <a:rPr lang="en-US" dirty="0" smtClean="0"/>
              <a:t>Creating faith in God </a:t>
            </a:r>
          </a:p>
          <a:p>
            <a:pPr lvl="2"/>
            <a:r>
              <a:rPr lang="en-US" dirty="0" smtClean="0"/>
              <a:t>miracles, healing, evidence of the supernatural...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Priorities Part 2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Answering </a:t>
            </a:r>
            <a:r>
              <a:rPr lang="en-US" dirty="0" smtClean="0"/>
              <a:t>the prayers of the faithful </a:t>
            </a:r>
          </a:p>
          <a:p>
            <a:r>
              <a:rPr lang="en-US" dirty="0" smtClean="0"/>
              <a:t>Imparting </a:t>
            </a:r>
            <a:r>
              <a:rPr lang="en-US" dirty="0" smtClean="0"/>
              <a:t>wisdom and knowledge to willing learners </a:t>
            </a:r>
          </a:p>
          <a:p>
            <a:r>
              <a:rPr lang="en-US" dirty="0" smtClean="0"/>
              <a:t>Cosmic </a:t>
            </a:r>
            <a:r>
              <a:rPr lang="en-US" dirty="0" smtClean="0"/>
              <a:t>Change </a:t>
            </a:r>
          </a:p>
          <a:p>
            <a:pPr lvl="1"/>
            <a:r>
              <a:rPr lang="en-US" dirty="0" smtClean="0"/>
              <a:t>Creation, The Cross, Resurrection, Ascension, Return of the Lord etc </a:t>
            </a:r>
          </a:p>
          <a:p>
            <a:pPr lvl="1"/>
            <a:r>
              <a:rPr lang="en-US" dirty="0" smtClean="0"/>
              <a:t>Curses, Blessings, Inheritances </a:t>
            </a:r>
          </a:p>
          <a:p>
            <a:pPr lvl="1"/>
            <a:r>
              <a:rPr lang="en-US" dirty="0" smtClean="0"/>
              <a:t>A new heaven and a new earth in which </a:t>
            </a:r>
            <a:r>
              <a:rPr lang="en-US" dirty="0" err="1" smtClean="0"/>
              <a:t>righteousnes</a:t>
            </a:r>
            <a:r>
              <a:rPr lang="en-US" dirty="0" smtClean="0"/>
              <a:t> dwells </a:t>
            </a:r>
          </a:p>
          <a:p>
            <a:pPr lvl="1"/>
            <a:r>
              <a:rPr lang="en-US" dirty="0" smtClean="0"/>
              <a:t>Christians being found in the image of Jesus Christ </a:t>
            </a:r>
          </a:p>
          <a:p>
            <a:pPr lvl="1"/>
            <a:r>
              <a:rPr lang="en-US" dirty="0" smtClean="0"/>
              <a:t>A new humanity made up of born-again people who are holy and who love one another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Bi-Cultural Principle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4873752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n-US" dirty="0" smtClean="0"/>
              <a:t>reach "everyone" we need to use Christian workers who know two or more cultures </a:t>
            </a:r>
          </a:p>
          <a:p>
            <a:pPr lvl="1"/>
            <a:r>
              <a:rPr lang="en-US" dirty="0" smtClean="0"/>
              <a:t>Paul: Jewish, Greek and Roman; Silas: Jewish and Dalmatian; Timothy: Greek and Jewish; Barnabas: Jewish &amp; Cypriot, John-Mark: Jewish Cypriot etc. </a:t>
            </a:r>
          </a:p>
          <a:p>
            <a:pPr lvl="1"/>
            <a:r>
              <a:rPr lang="en-US" dirty="0" smtClean="0"/>
              <a:t>Linking Bi-Cultural Workers:  John to Jose Keegan to a pastor in </a:t>
            </a:r>
            <a:r>
              <a:rPr lang="en-US" dirty="0" smtClean="0"/>
              <a:t>Venezuela </a:t>
            </a:r>
            <a:r>
              <a:rPr lang="en-US" dirty="0" smtClean="0"/>
              <a:t>to a mission station in an Amazon tribe.  No one has to learn a new </a:t>
            </a:r>
            <a:r>
              <a:rPr lang="en-US" dirty="0" err="1" smtClean="0"/>
              <a:t>langauge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If we start with workers in English plus (one or two of) the 10 or so major languages on the Internet (accounting for 82% of Internet users) we can "chain out" to reach the world. </a:t>
            </a:r>
          </a:p>
          <a:p>
            <a:pPr lvl="1"/>
            <a:r>
              <a:rPr lang="en-US" dirty="0" smtClean="0"/>
              <a:t>The Internet "creates" and gives us access to, many bicultural and multicultural </a:t>
            </a:r>
            <a:r>
              <a:rPr lang="en-US" dirty="0" smtClean="0"/>
              <a:t>individuals.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914400"/>
            <a:ext cx="6172200" cy="1894362"/>
          </a:xfrm>
        </p:spPr>
        <p:txBody>
          <a:bodyPr>
            <a:normAutofit/>
          </a:bodyPr>
          <a:lstStyle/>
          <a:p>
            <a:r>
              <a:rPr lang="en-US" sz="7200" dirty="0" smtClean="0"/>
              <a:t>Part 2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3124200"/>
            <a:ext cx="6172200" cy="1371600"/>
          </a:xfrm>
        </p:spPr>
        <p:txBody>
          <a:bodyPr/>
          <a:lstStyle/>
          <a:p>
            <a:r>
              <a:rPr lang="en-US" sz="4400" dirty="0" smtClean="0"/>
              <a:t>Curriculum Design and Technology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533400"/>
            <a:ext cx="6172200" cy="1894362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chemeClr val="accent3"/>
                </a:solidFill>
              </a:rPr>
              <a:t>Part 1</a:t>
            </a:r>
            <a:endParaRPr lang="en-US" sz="7200" dirty="0">
              <a:solidFill>
                <a:schemeClr val="accent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048000"/>
            <a:ext cx="6172200" cy="1371600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2"/>
                </a:solidFill>
              </a:rPr>
              <a:t>The Problem With Information</a:t>
            </a:r>
            <a:endParaRPr lang="en-US" sz="4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445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/>
              <a:t>Viral Training Materials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Ebooks</a:t>
            </a:r>
            <a:r>
              <a:rPr lang="en-US" dirty="0" smtClean="0"/>
              <a:t> </a:t>
            </a:r>
            <a:r>
              <a:rPr lang="en-US" dirty="0" smtClean="0"/>
              <a:t>&amp; things that can be sent as email attachments, </a:t>
            </a:r>
          </a:p>
          <a:p>
            <a:r>
              <a:rPr lang="en-US" dirty="0" smtClean="0"/>
              <a:t>YouTube videos </a:t>
            </a:r>
          </a:p>
          <a:p>
            <a:r>
              <a:rPr lang="en-US" dirty="0" smtClean="0"/>
              <a:t>TED Talk style videos </a:t>
            </a:r>
          </a:p>
          <a:p>
            <a:r>
              <a:rPr lang="en-US" dirty="0" smtClean="0"/>
              <a:t>Short podcasts </a:t>
            </a:r>
          </a:p>
          <a:p>
            <a:r>
              <a:rPr lang="en-US" dirty="0" smtClean="0"/>
              <a:t>Audio books </a:t>
            </a:r>
          </a:p>
          <a:p>
            <a:r>
              <a:rPr lang="en-US" dirty="0" smtClean="0"/>
              <a:t>Quotes, stories, sayings, proverbs </a:t>
            </a:r>
          </a:p>
          <a:p>
            <a:r>
              <a:rPr lang="en-US" dirty="0" smtClean="0"/>
              <a:t>Diagrams that are easy to memorize and draw for others </a:t>
            </a:r>
          </a:p>
          <a:p>
            <a:r>
              <a:rPr lang="en-US" dirty="0" smtClean="0"/>
              <a:t>Booklets, three fold brochures, easy to print out, photocopy..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4779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dirty="0" smtClean="0"/>
              <a:t>Ease of Application In The Real World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981200"/>
            <a:ext cx="8382000" cy="4419600"/>
          </a:xfrm>
        </p:spPr>
        <p:txBody>
          <a:bodyPr/>
          <a:lstStyle/>
          <a:p>
            <a:r>
              <a:rPr lang="en-US" dirty="0" smtClean="0"/>
              <a:t>Produces: </a:t>
            </a:r>
            <a:r>
              <a:rPr lang="en-US" dirty="0" smtClean="0"/>
              <a:t>Love, Faith, Hope, Obedience </a:t>
            </a:r>
          </a:p>
          <a:p>
            <a:r>
              <a:rPr lang="en-US" dirty="0" smtClean="0"/>
              <a:t>Can connect with community, be sent to "friends" </a:t>
            </a:r>
          </a:p>
          <a:p>
            <a:r>
              <a:rPr lang="en-US" dirty="0" smtClean="0"/>
              <a:t>Can mesh with existing (and accepted) educational and church systems </a:t>
            </a:r>
            <a:r>
              <a:rPr lang="en-US" dirty="0" err="1" smtClean="0"/>
              <a:t>e.g</a:t>
            </a:r>
            <a:r>
              <a:rPr lang="en-US" dirty="0" smtClean="0"/>
              <a:t> Sunday School, bible studies etc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FOUR THINGS that are required by most practitioners</a:t>
            </a:r>
            <a:br>
              <a:rPr lang="en-US" dirty="0" smtClean="0"/>
            </a:br>
            <a:r>
              <a:rPr lang="en-US" dirty="0" smtClean="0"/>
              <a:t>1) Theory  &amp; Information</a:t>
            </a:r>
            <a:br>
              <a:rPr lang="en-US" dirty="0" smtClean="0"/>
            </a:br>
            <a:r>
              <a:rPr lang="en-US" dirty="0" smtClean="0"/>
              <a:t>2) "How-To“,  </a:t>
            </a:r>
            <a:r>
              <a:rPr lang="en-US" dirty="0" smtClean="0"/>
              <a:t>Step by Step </a:t>
            </a:r>
            <a:r>
              <a:rPr lang="en-US" dirty="0" smtClean="0"/>
              <a:t>w. Illustrations</a:t>
            </a:r>
            <a:br>
              <a:rPr lang="en-US" dirty="0" smtClean="0"/>
            </a:br>
            <a:r>
              <a:rPr lang="en-US" dirty="0" smtClean="0"/>
              <a:t>3) Examples &amp;  </a:t>
            </a:r>
            <a:r>
              <a:rPr lang="en-US" dirty="0" smtClean="0"/>
              <a:t>Stories of Best Practices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4) Connections </a:t>
            </a:r>
            <a:r>
              <a:rPr lang="en-US" dirty="0" smtClean="0"/>
              <a:t>To Other Practitioners and Experts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/>
              <a:t>Ease of Distribution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Must </a:t>
            </a:r>
            <a:r>
              <a:rPr lang="en-US" dirty="0" smtClean="0"/>
              <a:t>not require printing and binding or similar high cost/high labor tasks </a:t>
            </a:r>
          </a:p>
          <a:p>
            <a:r>
              <a:rPr lang="en-US" dirty="0" smtClean="0"/>
              <a:t>Fun to distribute, some small social reward for "passing it along" </a:t>
            </a:r>
          </a:p>
          <a:p>
            <a:r>
              <a:rPr lang="en-US" dirty="0" smtClean="0"/>
              <a:t>Ideally: 3 clicks to distribute: one to download, one to save to disk, one to send to others </a:t>
            </a:r>
          </a:p>
          <a:p>
            <a:r>
              <a:rPr lang="en-US" dirty="0" smtClean="0"/>
              <a:t>Low cost for the one sending it along </a:t>
            </a:r>
          </a:p>
          <a:p>
            <a:r>
              <a:rPr lang="en-US" dirty="0" smtClean="0"/>
              <a:t>Secure (if applicable)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/>
              <a:t>Ease of Access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7467600" cy="4568952"/>
          </a:xfrm>
        </p:spPr>
        <p:txBody>
          <a:bodyPr/>
          <a:lstStyle/>
          <a:p>
            <a:r>
              <a:rPr lang="en-US" dirty="0" smtClean="0"/>
              <a:t>Fast </a:t>
            </a:r>
            <a:endParaRPr lang="en-US" dirty="0" smtClean="0"/>
          </a:p>
          <a:p>
            <a:r>
              <a:rPr lang="en-US" dirty="0" smtClean="0"/>
              <a:t>Affordable </a:t>
            </a:r>
          </a:p>
          <a:p>
            <a:r>
              <a:rPr lang="en-US" dirty="0" smtClean="0"/>
              <a:t>Understandable technology </a:t>
            </a:r>
          </a:p>
          <a:p>
            <a:r>
              <a:rPr lang="en-US" dirty="0" smtClean="0"/>
              <a:t>Technology that people have access to must be the starting point </a:t>
            </a:r>
          </a:p>
          <a:p>
            <a:r>
              <a:rPr lang="en-US" dirty="0" smtClean="0"/>
              <a:t>Clear instructions on how to get </a:t>
            </a:r>
            <a:r>
              <a:rPr lang="en-US" dirty="0" smtClean="0"/>
              <a:t>at the content</a:t>
            </a:r>
          </a:p>
          <a:p>
            <a:r>
              <a:rPr lang="en-US" dirty="0" smtClean="0"/>
              <a:t>Minimize confusion at each and every stage….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/>
              <a:t>Ease of Comprehension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7467600" cy="4568952"/>
          </a:xfrm>
        </p:spPr>
        <p:txBody>
          <a:bodyPr/>
          <a:lstStyle/>
          <a:p>
            <a:r>
              <a:rPr lang="en-US" dirty="0" smtClean="0"/>
              <a:t>C</a:t>
            </a:r>
            <a:r>
              <a:rPr lang="en-US" dirty="0" smtClean="0"/>
              <a:t>ultural </a:t>
            </a:r>
            <a:r>
              <a:rPr lang="en-US" dirty="0" smtClean="0"/>
              <a:t>relevance </a:t>
            </a:r>
          </a:p>
          <a:p>
            <a:r>
              <a:rPr lang="en-US" dirty="0" err="1" smtClean="0"/>
              <a:t>Storying</a:t>
            </a:r>
            <a:r>
              <a:rPr lang="en-US" dirty="0" smtClean="0"/>
              <a:t>/ </a:t>
            </a:r>
            <a:r>
              <a:rPr lang="en-US" dirty="0" err="1" smtClean="0"/>
              <a:t>orality</a:t>
            </a:r>
            <a:r>
              <a:rPr lang="en-US" dirty="0" smtClean="0"/>
              <a:t> in some areas </a:t>
            </a:r>
          </a:p>
          <a:p>
            <a:r>
              <a:rPr lang="en-US" dirty="0" smtClean="0"/>
              <a:t>Uses </a:t>
            </a:r>
            <a:r>
              <a:rPr lang="en-US" dirty="0" smtClean="0"/>
              <a:t>culturally </a:t>
            </a:r>
            <a:r>
              <a:rPr lang="en-US" dirty="0" smtClean="0"/>
              <a:t>adapted </a:t>
            </a:r>
            <a:r>
              <a:rPr lang="en-US" dirty="0" smtClean="0"/>
              <a:t>pedagogies </a:t>
            </a:r>
            <a:r>
              <a:rPr lang="en-US" dirty="0" smtClean="0"/>
              <a:t>(learning and teaching methods)</a:t>
            </a:r>
            <a:endParaRPr lang="en-US" dirty="0" smtClean="0"/>
          </a:p>
          <a:p>
            <a:r>
              <a:rPr lang="en-US" dirty="0" smtClean="0"/>
              <a:t>Bite-sized </a:t>
            </a:r>
            <a:r>
              <a:rPr lang="en-US" dirty="0" smtClean="0"/>
              <a:t>learning modules </a:t>
            </a:r>
          </a:p>
          <a:p>
            <a:r>
              <a:rPr lang="en-US" dirty="0" smtClean="0"/>
              <a:t>Appropriate </a:t>
            </a:r>
            <a:r>
              <a:rPr lang="en-US" dirty="0" smtClean="0"/>
              <a:t>level language for the concepts </a:t>
            </a:r>
          </a:p>
          <a:p>
            <a:r>
              <a:rPr lang="en-US" dirty="0" smtClean="0"/>
              <a:t>Assessment </a:t>
            </a:r>
            <a:r>
              <a:rPr lang="en-US" dirty="0" smtClean="0"/>
              <a:t>that is straightforward </a:t>
            </a:r>
            <a:endParaRPr lang="en-US" dirty="0" smtClean="0"/>
          </a:p>
          <a:p>
            <a:r>
              <a:rPr lang="en-US" dirty="0" smtClean="0"/>
              <a:t>Technology should ASSIST comprehension</a:t>
            </a:r>
          </a:p>
          <a:p>
            <a:r>
              <a:rPr lang="en-US" dirty="0" smtClean="0"/>
              <a:t>Technology should never bewilder the disciple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dirty="0" smtClean="0"/>
              <a:t>Communities of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Delivery </a:t>
            </a:r>
            <a:r>
              <a:rPr lang="en-US" sz="3600" dirty="0" smtClean="0"/>
              <a:t>and Practice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752600"/>
            <a:ext cx="8153400" cy="4873752"/>
          </a:xfrm>
        </p:spPr>
        <p:txBody>
          <a:bodyPr/>
          <a:lstStyle/>
          <a:p>
            <a:r>
              <a:rPr lang="en-US" dirty="0" smtClean="0"/>
              <a:t>Master Repository Level - </a:t>
            </a:r>
            <a:r>
              <a:rPr lang="en-US" dirty="0" err="1" smtClean="0"/>
              <a:t>centralizedcollection</a:t>
            </a:r>
            <a:r>
              <a:rPr lang="en-US" dirty="0" smtClean="0"/>
              <a:t> / library, meta-tagged, multiple languages legal and copyright issues are the main challenge.</a:t>
            </a:r>
          </a:p>
          <a:p>
            <a:r>
              <a:rPr lang="en-US" dirty="0" smtClean="0"/>
              <a:t>National Level – large collections, materials selected by national level leaders, cultural relevance important</a:t>
            </a:r>
          </a:p>
          <a:p>
            <a:r>
              <a:rPr lang="en-US" dirty="0" smtClean="0"/>
              <a:t>People Group Level – language groups</a:t>
            </a:r>
          </a:p>
          <a:p>
            <a:r>
              <a:rPr lang="en-US" dirty="0" smtClean="0"/>
              <a:t>Denominational / Large Network – theological groups and affinity groups, careful about heresy &amp; suitability</a:t>
            </a:r>
          </a:p>
          <a:p>
            <a:r>
              <a:rPr lang="en-US" dirty="0" smtClean="0"/>
              <a:t>Association / Clergy Conference – colleagues, leaders</a:t>
            </a:r>
          </a:p>
          <a:p>
            <a:r>
              <a:rPr lang="en-US" dirty="0" smtClean="0"/>
              <a:t>Local Church / House Church – grass roots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6397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dirty="0" smtClean="0"/>
              <a:t>Technology At Each Level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305800" cy="5715000"/>
          </a:xfrm>
        </p:spPr>
        <p:txBody>
          <a:bodyPr/>
          <a:lstStyle/>
          <a:p>
            <a:r>
              <a:rPr lang="en-US" b="1" dirty="0" smtClean="0"/>
              <a:t>Master Repository Level </a:t>
            </a:r>
            <a:r>
              <a:rPr lang="en-US" dirty="0" smtClean="0"/>
              <a:t>– 10TB+ databases, searchable, meta-tagged, able to create national level collections from the Master Repository,</a:t>
            </a:r>
            <a:endParaRPr lang="en-US" dirty="0" smtClean="0"/>
          </a:p>
          <a:p>
            <a:r>
              <a:rPr lang="en-US" b="1" dirty="0" smtClean="0"/>
              <a:t>National Level </a:t>
            </a:r>
            <a:r>
              <a:rPr lang="en-US" dirty="0" smtClean="0"/>
              <a:t>– </a:t>
            </a:r>
            <a:r>
              <a:rPr lang="en-US" dirty="0" smtClean="0"/>
              <a:t>1-2TB databases, ability to create relevant training media from this collection</a:t>
            </a:r>
            <a:endParaRPr lang="en-US" dirty="0" smtClean="0"/>
          </a:p>
          <a:p>
            <a:r>
              <a:rPr lang="en-US" b="1" dirty="0" smtClean="0"/>
              <a:t>People Group Level </a:t>
            </a:r>
            <a:r>
              <a:rPr lang="en-US" dirty="0" smtClean="0"/>
              <a:t>–Internet/ satellite, viral media, video, language specific resources</a:t>
            </a:r>
            <a:endParaRPr lang="en-US" dirty="0" smtClean="0"/>
          </a:p>
          <a:p>
            <a:r>
              <a:rPr lang="en-US" b="1" dirty="0" smtClean="0"/>
              <a:t>Denominational / Large </a:t>
            </a:r>
            <a:r>
              <a:rPr lang="en-US" b="1" dirty="0" smtClean="0"/>
              <a:t>Network </a:t>
            </a:r>
            <a:r>
              <a:rPr lang="en-US" dirty="0" smtClean="0"/>
              <a:t>– large website, digital library, DVD collections</a:t>
            </a:r>
            <a:endParaRPr lang="en-US" dirty="0" smtClean="0"/>
          </a:p>
          <a:p>
            <a:r>
              <a:rPr lang="en-US" b="1" dirty="0" smtClean="0"/>
              <a:t>Association / Clergy Conference </a:t>
            </a:r>
            <a:r>
              <a:rPr lang="en-US" dirty="0" smtClean="0"/>
              <a:t>– </a:t>
            </a:r>
            <a:r>
              <a:rPr lang="en-US" dirty="0" smtClean="0"/>
              <a:t>USB, DVD, wireless hotspot, SD cards</a:t>
            </a:r>
            <a:endParaRPr lang="en-US" dirty="0" smtClean="0"/>
          </a:p>
          <a:p>
            <a:r>
              <a:rPr lang="en-US" b="1" dirty="0" smtClean="0"/>
              <a:t>Local Church / House Church </a:t>
            </a:r>
            <a:r>
              <a:rPr lang="en-US" dirty="0" smtClean="0"/>
              <a:t>– </a:t>
            </a:r>
            <a:r>
              <a:rPr lang="en-US" dirty="0" smtClean="0"/>
              <a:t>Bluetooth, USB drives, email attachments, church website, MP3 players etc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dirty="0" smtClean="0"/>
              <a:t>Training Technology </a:t>
            </a:r>
            <a:br>
              <a:rPr lang="en-US" sz="3600" dirty="0" smtClean="0"/>
            </a:br>
            <a:r>
              <a:rPr lang="en-US" sz="3600" dirty="0" smtClean="0"/>
              <a:t>&amp; church programs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Program level </a:t>
            </a:r>
            <a:r>
              <a:rPr lang="en-US" dirty="0" err="1" smtClean="0"/>
              <a:t>e.g</a:t>
            </a:r>
            <a:r>
              <a:rPr lang="en-US" dirty="0" smtClean="0"/>
              <a:t> Sunday School curriculum, bible college curriculum </a:t>
            </a:r>
          </a:p>
          <a:p>
            <a:r>
              <a:rPr lang="en-US" dirty="0" smtClean="0"/>
              <a:t>Filtered by conventionality (is this the way we have always done it) </a:t>
            </a:r>
          </a:p>
          <a:p>
            <a:r>
              <a:rPr lang="en-US" dirty="0" smtClean="0"/>
              <a:t>Filtered by utility </a:t>
            </a:r>
            <a:r>
              <a:rPr lang="en-US" dirty="0" smtClean="0"/>
              <a:t>(can we use it / will it work)</a:t>
            </a:r>
            <a:endParaRPr lang="en-US" dirty="0" smtClean="0"/>
          </a:p>
          <a:p>
            <a:r>
              <a:rPr lang="en-US" dirty="0" smtClean="0"/>
              <a:t>Filtered by capacity of faculty/  trainers </a:t>
            </a:r>
          </a:p>
          <a:p>
            <a:r>
              <a:rPr lang="en-US" dirty="0" smtClean="0"/>
              <a:t>Needs to be modular to fit into their already established </a:t>
            </a:r>
            <a:r>
              <a:rPr lang="en-US" dirty="0" smtClean="0"/>
              <a:t>curriculum </a:t>
            </a:r>
            <a:r>
              <a:rPr lang="en-US" dirty="0" smtClean="0"/>
              <a:t>/ pedagogy etc </a:t>
            </a:r>
            <a:endParaRPr lang="en-US" dirty="0" smtClean="0"/>
          </a:p>
          <a:p>
            <a:r>
              <a:rPr lang="en-US" dirty="0" smtClean="0"/>
              <a:t>Technology has to enhance community and fit with the prevailing social norms of that particular group</a:t>
            </a:r>
          </a:p>
          <a:p>
            <a:r>
              <a:rPr lang="en-US" dirty="0" smtClean="0"/>
              <a:t>Does not need to be techno-overkill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467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dirty="0" smtClean="0"/>
              <a:t>Technology for: Individual / self-taught Christians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7848600" cy="5181600"/>
          </a:xfrm>
        </p:spPr>
        <p:txBody>
          <a:bodyPr/>
          <a:lstStyle/>
          <a:p>
            <a:r>
              <a:rPr lang="en-US" dirty="0" smtClean="0"/>
              <a:t>Take </a:t>
            </a:r>
            <a:r>
              <a:rPr lang="en-US" dirty="0" smtClean="0"/>
              <a:t>material from many </a:t>
            </a:r>
            <a:r>
              <a:rPr lang="en-US" dirty="0" smtClean="0"/>
              <a:t>sources</a:t>
            </a:r>
          </a:p>
          <a:p>
            <a:r>
              <a:rPr lang="en-US" dirty="0" smtClean="0"/>
              <a:t>Personal </a:t>
            </a:r>
            <a:r>
              <a:rPr lang="en-US" dirty="0" smtClean="0"/>
              <a:t>preference filtering </a:t>
            </a:r>
            <a:endParaRPr lang="en-US" dirty="0" smtClean="0"/>
          </a:p>
          <a:p>
            <a:r>
              <a:rPr lang="en-US" dirty="0" smtClean="0"/>
              <a:t>Follow particular people, trends and ideas..</a:t>
            </a:r>
          </a:p>
          <a:p>
            <a:r>
              <a:rPr lang="en-US" dirty="0" smtClean="0"/>
              <a:t>Interesting / Intriguing / Immediate</a:t>
            </a:r>
          </a:p>
          <a:p>
            <a:r>
              <a:rPr lang="en-US" dirty="0" smtClean="0"/>
              <a:t>Little sense of structured knowledge / curriculum</a:t>
            </a:r>
          </a:p>
          <a:p>
            <a:r>
              <a:rPr lang="en-US" dirty="0" smtClean="0"/>
              <a:t>YouTube level knowledge, </a:t>
            </a:r>
            <a:r>
              <a:rPr lang="en-US" dirty="0" err="1" smtClean="0"/>
              <a:t>Ebooks</a:t>
            </a:r>
            <a:r>
              <a:rPr lang="en-US" dirty="0" smtClean="0"/>
              <a:t>, articles, MP3</a:t>
            </a:r>
          </a:p>
          <a:p>
            <a:r>
              <a:rPr lang="en-US" dirty="0" smtClean="0"/>
              <a:t>Still can be very useful for certain needs especially online bible programs</a:t>
            </a:r>
            <a:r>
              <a:rPr lang="en-US" dirty="0" smtClean="0"/>
              <a:t> &amp;</a:t>
            </a:r>
            <a:r>
              <a:rPr lang="en-US" dirty="0" smtClean="0"/>
              <a:t> commentaries </a:t>
            </a:r>
            <a:endParaRPr lang="en-US" dirty="0" smtClean="0"/>
          </a:p>
          <a:p>
            <a:r>
              <a:rPr lang="en-US" dirty="0" smtClean="0"/>
              <a:t>Pass along by email, Bluetooth, USB drives </a:t>
            </a:r>
            <a:r>
              <a:rPr lang="en-US" dirty="0" smtClean="0"/>
              <a:t>photocopying,  printing out, FB messages, Twitter, sharing links.</a:t>
            </a:r>
          </a:p>
          <a:p>
            <a:r>
              <a:rPr lang="en-US" dirty="0" smtClean="0"/>
              <a:t>Can go viral and have wide influence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57200"/>
            <a:ext cx="6172200" cy="1894362"/>
          </a:xfrm>
        </p:spPr>
        <p:txBody>
          <a:bodyPr>
            <a:normAutofit/>
          </a:bodyPr>
          <a:lstStyle/>
          <a:p>
            <a:r>
              <a:rPr lang="en-US" sz="7200" dirty="0" smtClean="0"/>
              <a:t>Part 3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2971800"/>
            <a:ext cx="6172200" cy="1371600"/>
          </a:xfrm>
        </p:spPr>
        <p:txBody>
          <a:bodyPr/>
          <a:lstStyle/>
          <a:p>
            <a:r>
              <a:rPr lang="en-US" sz="4400" dirty="0" smtClean="0"/>
              <a:t>Application</a:t>
            </a:r>
            <a:endParaRPr lang="en-US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Los Angeles Area Paradox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Los Angeles area has seen some great revivals – Azusa St, the launch of Billy Graham, Calvary Chapel, Vineyard, etc.</a:t>
            </a:r>
          </a:p>
          <a:p>
            <a:r>
              <a:rPr lang="en-US" dirty="0" smtClean="0"/>
              <a:t>Has great seminaries, TV, radio, publication of Christian material, numerous churches</a:t>
            </a:r>
          </a:p>
          <a:p>
            <a:r>
              <a:rPr lang="en-US" dirty="0" smtClean="0"/>
              <a:t>Has over 1 million people claiming to be evangelical bible  believing Christians</a:t>
            </a:r>
          </a:p>
          <a:p>
            <a:r>
              <a:rPr lang="en-US" dirty="0" smtClean="0"/>
              <a:t>Yet  is the spiritual equivalent of Sodom &amp; Gomorrah with an often compromised, weak and unholy form of evangelicalism.</a:t>
            </a:r>
          </a:p>
          <a:p>
            <a:r>
              <a:rPr lang="en-US" dirty="0" smtClean="0"/>
              <a:t>Information does not automatically produce transformation!!!!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Using The Internet To Ensure Transformation Of Disciples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/>
              <a:t>Information:</a:t>
            </a:r>
            <a:r>
              <a:rPr lang="en-US" dirty="0" smtClean="0"/>
              <a:t> repositories, web pages, videos etc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/>
              <a:t>Decision</a:t>
            </a:r>
            <a:r>
              <a:rPr lang="en-US" dirty="0" smtClean="0"/>
              <a:t> </a:t>
            </a:r>
            <a:r>
              <a:rPr lang="en-US" b="1" dirty="0" smtClean="0"/>
              <a:t>Areas:</a:t>
            </a:r>
            <a:r>
              <a:rPr lang="en-US" dirty="0" smtClean="0"/>
              <a:t>  </a:t>
            </a:r>
            <a:r>
              <a:rPr lang="en-US" dirty="0" err="1" smtClean="0"/>
              <a:t>e.g</a:t>
            </a:r>
            <a:r>
              <a:rPr lang="en-US" dirty="0" smtClean="0"/>
              <a:t> how to become a Christian, how to be baptized in the Holy Spirit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/>
              <a:t>Follow-up</a:t>
            </a:r>
            <a:r>
              <a:rPr lang="en-US" dirty="0" smtClean="0"/>
              <a:t>:  email, I.M,  Skype, ‘helpdesk” type systems, Christian FAQ sites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/>
              <a:t>How To </a:t>
            </a:r>
            <a:r>
              <a:rPr lang="en-US" dirty="0" smtClean="0"/>
              <a:t>:  Wikis </a:t>
            </a:r>
            <a:r>
              <a:rPr lang="en-US" dirty="0" err="1" smtClean="0"/>
              <a:t>e.g</a:t>
            </a:r>
            <a:r>
              <a:rPr lang="en-US" dirty="0" smtClean="0"/>
              <a:t> a Christian equivalent </a:t>
            </a:r>
            <a:r>
              <a:rPr lang="en-US" dirty="0" err="1" smtClean="0"/>
              <a:t>HowTo</a:t>
            </a:r>
            <a:r>
              <a:rPr lang="en-US" dirty="0" smtClean="0"/>
              <a:t> Wiki and various how-to YouTube videos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/>
              <a:t>Demonstration:  </a:t>
            </a:r>
            <a:r>
              <a:rPr lang="en-US" dirty="0" smtClean="0"/>
              <a:t>videos of powerful meetings, evangelism, missions trips, etc.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/>
              <a:t>Best Practices: </a:t>
            </a:r>
            <a:r>
              <a:rPr lang="en-US" dirty="0" smtClean="0"/>
              <a:t>shining examples of ministry and the means to contact them and ask for help.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smtClean="0"/>
              <a:t>Connections / Networks:  </a:t>
            </a:r>
            <a:r>
              <a:rPr lang="en-US" dirty="0" smtClean="0"/>
              <a:t>putting people in contact with each other, churches, ministries etc.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Using The Internet To Ensure Transformation Of Disciples - 2</a:t>
            </a:r>
            <a:endParaRPr lang="en-US" sz="3600" dirty="0"/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b="1" smtClean="0"/>
              <a:t>Accountability: </a:t>
            </a:r>
            <a:r>
              <a:rPr lang="en-US" smtClean="0"/>
              <a:t>submission of forms, photos of outcomes, online tests, quizzes and exams. reports, accountability /partnering software</a:t>
            </a:r>
          </a:p>
          <a:p>
            <a:pPr eaLnBrk="1" hangingPunct="1"/>
            <a:r>
              <a:rPr lang="en-US" b="1" smtClean="0"/>
              <a:t>Collaboration:  </a:t>
            </a:r>
            <a:r>
              <a:rPr lang="en-US" smtClean="0"/>
              <a:t>numerous platforms from Google docs to e-groups, webinars, Skype etc.</a:t>
            </a:r>
          </a:p>
          <a:p>
            <a:pPr eaLnBrk="1" hangingPunct="1"/>
            <a:r>
              <a:rPr lang="en-US" b="1" smtClean="0"/>
              <a:t>Prayer: </a:t>
            </a:r>
            <a:r>
              <a:rPr lang="en-US" smtClean="0"/>
              <a:t>online prayer networks, audio and video prayers, prayer pages on FaceBook etc.</a:t>
            </a:r>
          </a:p>
          <a:p>
            <a:pPr eaLnBrk="1" hangingPunct="1"/>
            <a:r>
              <a:rPr lang="en-US" b="1" smtClean="0"/>
              <a:t>Counseling: </a:t>
            </a:r>
            <a:r>
              <a:rPr lang="en-US" smtClean="0"/>
              <a:t>Skype, I.M. , personal webinar, email, FB messaging etc</a:t>
            </a:r>
          </a:p>
          <a:p>
            <a:pPr eaLnBrk="1" hangingPunct="1"/>
            <a:r>
              <a:rPr lang="en-US" b="1" smtClean="0"/>
              <a:t>Online-Offline:  </a:t>
            </a:r>
            <a:r>
              <a:rPr lang="en-US" smtClean="0"/>
              <a:t>Develop the relationships online and put the information online!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600" dirty="0" smtClean="0"/>
              <a:t>Creating Experiences That Teach</a:t>
            </a:r>
            <a:endParaRPr lang="en-US" sz="3600" dirty="0"/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001000" cy="4873625"/>
          </a:xfrm>
        </p:spPr>
        <p:txBody>
          <a:bodyPr/>
          <a:lstStyle/>
          <a:p>
            <a:pPr eaLnBrk="1" hangingPunct="1"/>
            <a:r>
              <a:rPr lang="en-US" dirty="0" smtClean="0"/>
              <a:t>Virtual worlds for immersion experiences</a:t>
            </a:r>
          </a:p>
          <a:p>
            <a:pPr eaLnBrk="1" hangingPunct="1"/>
            <a:r>
              <a:rPr lang="en-US" dirty="0" smtClean="0"/>
              <a:t>Create a “</a:t>
            </a:r>
            <a:r>
              <a:rPr lang="en-US" dirty="0" err="1" smtClean="0"/>
              <a:t>bot</a:t>
            </a:r>
            <a:r>
              <a:rPr lang="en-US" dirty="0" smtClean="0"/>
              <a:t>’ with common evangelistic objections to train personal evangelists.</a:t>
            </a:r>
          </a:p>
          <a:p>
            <a:pPr eaLnBrk="1" hangingPunct="1"/>
            <a:r>
              <a:rPr lang="en-US" dirty="0" smtClean="0"/>
              <a:t>Role playing situations: mission field, pastoral, counseling, life situations, actions and reactions</a:t>
            </a:r>
          </a:p>
          <a:p>
            <a:pPr eaLnBrk="1" hangingPunct="1"/>
            <a:r>
              <a:rPr lang="en-US" dirty="0" smtClean="0"/>
              <a:t>Missions exposure in chat rooms: visit atheist, Muslim, New Age, Jehovah Witness chat rooms prior to field visits so you can “know how they think” </a:t>
            </a:r>
          </a:p>
          <a:p>
            <a:pPr eaLnBrk="1" hangingPunct="1"/>
            <a:r>
              <a:rPr lang="en-US" dirty="0" smtClean="0"/>
              <a:t>Practice of certain spiritual gifts anonymously / voice chat / text chat to build confidence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600" dirty="0" smtClean="0"/>
              <a:t>Designing </a:t>
            </a:r>
            <a:r>
              <a:rPr lang="en-US" sz="3600" dirty="0" smtClean="0"/>
              <a:t>Reflective </a:t>
            </a:r>
            <a:r>
              <a:rPr lang="en-US" sz="3600" dirty="0" smtClean="0"/>
              <a:t>Questions</a:t>
            </a:r>
            <a:endParaRPr lang="en-US" sz="3600" dirty="0"/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People learn and change when they are forced to think deeply about a topic or to reflect on their own actions, reactions, habits and lifestyle in the light of God’s Word.</a:t>
            </a:r>
          </a:p>
          <a:p>
            <a:pPr eaLnBrk="1" hangingPunct="1"/>
            <a:r>
              <a:rPr lang="en-US" smtClean="0"/>
              <a:t>Create confidential online journaling experiences using probing questions</a:t>
            </a:r>
          </a:p>
          <a:p>
            <a:pPr eaLnBrk="1" hangingPunct="1"/>
            <a:r>
              <a:rPr lang="en-US" smtClean="0"/>
              <a:t>Use scenarios and get them to put themselves in the picture and write about their actions, reactions, thoughts and feelings</a:t>
            </a:r>
          </a:p>
          <a:p>
            <a:pPr eaLnBrk="1" hangingPunct="1"/>
            <a:r>
              <a:rPr lang="en-US" smtClean="0"/>
              <a:t>Create mind-stretching, world-view changing, culturally challenging examples, questions ad perceptions to grow faith in God.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en-US" dirty="0" smtClean="0"/>
              <a:t>Tackle Felt Needs / Real Life Situations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025"/>
          </a:xfrm>
        </p:spPr>
        <p:txBody>
          <a:bodyPr/>
          <a:lstStyle/>
          <a:p>
            <a:pPr eaLnBrk="1" hangingPunct="1"/>
            <a:r>
              <a:rPr lang="en-US" dirty="0" smtClean="0"/>
              <a:t>I learn the most when the problem I am trying to answer is “real to me” even if it is as simple as finding a printer driver or learning how to tie a bow tie before a formal dinner. </a:t>
            </a:r>
          </a:p>
          <a:p>
            <a:pPr eaLnBrk="1" hangingPunct="1"/>
            <a:r>
              <a:rPr lang="en-US" dirty="0" smtClean="0"/>
              <a:t>The Internet allows people with spiritual or personal problems to find a “how-to” solution e.g. “how to stop my kid from being a bully”.</a:t>
            </a:r>
          </a:p>
          <a:p>
            <a:pPr eaLnBrk="1" hangingPunct="1"/>
            <a:r>
              <a:rPr lang="en-US" dirty="0" smtClean="0"/>
              <a:t>At this point spiritual information may be readily received (e.g. Does your child know Jesus as his/her friend?). When this is an answer to a real, felt need it is far more likely to be acted upon.</a:t>
            </a:r>
          </a:p>
          <a:p>
            <a:pPr eaLnBrk="1" hangingPunct="1"/>
            <a:r>
              <a:rPr lang="en-US" dirty="0" smtClean="0"/>
              <a:t>Design ministry websites etc around real felt needs and problems not just theological  concepts.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dirty="0" smtClean="0"/>
              <a:t>Conclusion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3962400"/>
          </a:xfrm>
        </p:spPr>
        <p:txBody>
          <a:bodyPr/>
          <a:lstStyle/>
          <a:p>
            <a:r>
              <a:rPr lang="en-US" sz="2000" dirty="0" smtClean="0"/>
              <a:t>Technology-In-Mission is about transformational Christian ministry not just about providing lots of information</a:t>
            </a:r>
          </a:p>
          <a:p>
            <a:r>
              <a:rPr lang="en-US" sz="2000" dirty="0" smtClean="0"/>
              <a:t>We need prayer, intercession, spiritual receptivity to be created in the hearts of the readers.</a:t>
            </a:r>
          </a:p>
          <a:p>
            <a:r>
              <a:rPr lang="en-US" sz="2000" dirty="0" smtClean="0"/>
              <a:t>We need creative ways of making people interact, think, and encounter Christ online with high-quality, culturally-appropriate resources.</a:t>
            </a:r>
          </a:p>
          <a:p>
            <a:r>
              <a:rPr lang="en-US" sz="2000" dirty="0" smtClean="0"/>
              <a:t>We need to ask tough questions about our Internet ministry outcomes</a:t>
            </a:r>
          </a:p>
          <a:p>
            <a:r>
              <a:rPr lang="en-US" sz="2000" dirty="0" smtClean="0"/>
              <a:t>Yet we also need to be confident that the Lord can do great things through Technology-In-Mission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5181600"/>
            <a:ext cx="678180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John </a:t>
            </a:r>
            <a:r>
              <a:rPr lang="en-US" b="1" dirty="0" err="1" smtClean="0"/>
              <a:t>Edmiston</a:t>
            </a:r>
            <a:r>
              <a:rPr lang="en-US" b="1" dirty="0" smtClean="0"/>
              <a:t>  </a:t>
            </a:r>
            <a:r>
              <a:rPr lang="en-US" dirty="0" smtClean="0">
                <a:hlinkClick r:id="rId3"/>
              </a:rPr>
              <a:t>digitalopportunities@gmail.com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www.globalchristians.org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>
                <a:hlinkClick r:id="rId5"/>
              </a:rPr>
              <a:t>www.cybermissions.org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nformation Deluge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4873752"/>
          </a:xfrm>
        </p:spPr>
        <p:txBody>
          <a:bodyPr/>
          <a:lstStyle/>
          <a:p>
            <a:r>
              <a:rPr lang="en-US" dirty="0" smtClean="0"/>
              <a:t>If I give you a 2 TB hard drive full of bible teaching will you become the next Apostle Paul?</a:t>
            </a:r>
          </a:p>
          <a:p>
            <a:r>
              <a:rPr lang="en-US" dirty="0" smtClean="0"/>
              <a:t>Hooking up Africa to high-speed Internet and blasting it with Christian videos may change some people but will leave many others unaltered.</a:t>
            </a:r>
          </a:p>
          <a:p>
            <a:r>
              <a:rPr lang="en-US" dirty="0" smtClean="0"/>
              <a:t>Jerusalem in Christ’s day was full of scribes, Pharisees, and teachers of the law who instructed people all the time – yet they were often unbelieving, wicked and hateful!</a:t>
            </a:r>
          </a:p>
          <a:p>
            <a:r>
              <a:rPr lang="en-US" dirty="0" smtClean="0"/>
              <a:t>As well as information we need spiritual eyes and ears to be opened by prayer and intercession!</a:t>
            </a:r>
          </a:p>
          <a:p>
            <a:r>
              <a:rPr lang="en-US" dirty="0" smtClean="0"/>
              <a:t>Internet Ministers + Intercessors = Results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445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soils &amp;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parable of the </a:t>
            </a:r>
            <a:r>
              <a:rPr lang="en-US" dirty="0" err="1" smtClean="0"/>
              <a:t>Sower</a:t>
            </a:r>
            <a:r>
              <a:rPr lang="en-US" dirty="0" smtClean="0"/>
              <a:t> tells us of the 4 soils – hard, shallow, choked, and fruitful. </a:t>
            </a:r>
          </a:p>
          <a:p>
            <a:r>
              <a:rPr lang="en-US" dirty="0" smtClean="0"/>
              <a:t>Hard soil is broken up by prayer</a:t>
            </a:r>
          </a:p>
          <a:p>
            <a:r>
              <a:rPr lang="en-US" dirty="0" smtClean="0"/>
              <a:t>Shallow believers taught to pray can become deep</a:t>
            </a:r>
          </a:p>
          <a:p>
            <a:r>
              <a:rPr lang="en-US" dirty="0" smtClean="0"/>
              <a:t>Anxious, worldly believers taught to trust and pray and believe can eventually become fruitful</a:t>
            </a:r>
          </a:p>
          <a:p>
            <a:r>
              <a:rPr lang="en-US" dirty="0" smtClean="0"/>
              <a:t>Fruitful people are soaked in prayer and fruitful life practices</a:t>
            </a:r>
          </a:p>
          <a:p>
            <a:r>
              <a:rPr lang="en-US" dirty="0" smtClean="0"/>
              <a:t>What are some of the “fruitful practices” for technology-based ministry?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159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Really Tough Questions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dirty="0" smtClean="0"/>
              <a:t>The Internet allows us to pump out vast amounts of information but how do we know that we are ACTUALLY changing lives?</a:t>
            </a:r>
          </a:p>
          <a:p>
            <a:pPr eaLnBrk="1" hangingPunct="1"/>
            <a:r>
              <a:rPr lang="en-US" dirty="0" smtClean="0"/>
              <a:t>Are we “making disciples”?</a:t>
            </a:r>
          </a:p>
          <a:p>
            <a:pPr eaLnBrk="1" hangingPunct="1"/>
            <a:r>
              <a:rPr lang="en-US" dirty="0" smtClean="0"/>
              <a:t>Can we make disciples online?</a:t>
            </a:r>
          </a:p>
          <a:p>
            <a:pPr eaLnBrk="1" hangingPunct="1"/>
            <a:r>
              <a:rPr lang="en-US" dirty="0" smtClean="0"/>
              <a:t>If we can make disciples how can we ensure that this is effective and transformational?</a:t>
            </a:r>
          </a:p>
          <a:p>
            <a:pPr eaLnBrk="1" hangingPunct="1"/>
            <a:r>
              <a:rPr lang="en-US" dirty="0" smtClean="0"/>
              <a:t>How much Internet ministry is somewhat irresponsible? Are we counting “unique visitors” or “indicated decisions for Christ” as actually changed lives?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internet Illusion…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025"/>
          </a:xfrm>
        </p:spPr>
        <p:txBody>
          <a:bodyPr/>
          <a:lstStyle/>
          <a:p>
            <a:pPr eaLnBrk="1" hangingPunct="1"/>
            <a:r>
              <a:rPr lang="en-US" smtClean="0"/>
              <a:t>You can get saved online</a:t>
            </a:r>
          </a:p>
          <a:p>
            <a:pPr eaLnBrk="1" hangingPunct="1"/>
            <a:r>
              <a:rPr lang="en-US" smtClean="0"/>
              <a:t>You can get discipled online via Skype</a:t>
            </a:r>
          </a:p>
          <a:p>
            <a:pPr eaLnBrk="1" hangingPunct="1"/>
            <a:r>
              <a:rPr lang="en-US" smtClean="0"/>
              <a:t>Go to church online &amp; find great sermons online</a:t>
            </a:r>
          </a:p>
          <a:p>
            <a:pPr eaLnBrk="1" hangingPunct="1"/>
            <a:r>
              <a:rPr lang="en-US" smtClean="0"/>
              <a:t>Study and do your theological degree online</a:t>
            </a:r>
          </a:p>
          <a:p>
            <a:pPr eaLnBrk="1" hangingPunct="1"/>
            <a:r>
              <a:rPr lang="en-US" smtClean="0"/>
              <a:t>Meet a Christian wife/husband online</a:t>
            </a:r>
          </a:p>
          <a:p>
            <a:pPr eaLnBrk="1" hangingPunct="1"/>
            <a:r>
              <a:rPr lang="en-US" smtClean="0"/>
              <a:t>Get ordained online and become a Reverend</a:t>
            </a:r>
          </a:p>
          <a:p>
            <a:pPr eaLnBrk="1" hangingPunct="1"/>
            <a:r>
              <a:rPr lang="en-US" smtClean="0"/>
              <a:t>Start an online ministry &amp; get 501c3 status for it</a:t>
            </a:r>
          </a:p>
          <a:p>
            <a:pPr eaLnBrk="1" hangingPunct="1"/>
            <a:r>
              <a:rPr lang="en-US" smtClean="0"/>
              <a:t>Write a print-on-demand book and also get it on Kindle and become famous….</a:t>
            </a:r>
          </a:p>
          <a:p>
            <a:pPr eaLnBrk="1" hangingPunct="1"/>
            <a:r>
              <a:rPr lang="en-US" smtClean="0"/>
              <a:t>Send money to orphans in Africa by Paypal and</a:t>
            </a:r>
          </a:p>
          <a:p>
            <a:pPr eaLnBrk="1" hangingPunct="1"/>
            <a:r>
              <a:rPr lang="en-US" smtClean="0"/>
              <a:t>Have an online bible college and issue diplomas</a:t>
            </a:r>
          </a:p>
          <a:p>
            <a:pPr eaLnBrk="1" hangingPunct="1"/>
            <a:r>
              <a:rPr lang="en-US" b="1" smtClean="0"/>
              <a:t>Without ever going to a local church.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Obvious Problems…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dirty="0" smtClean="0"/>
              <a:t>Baptism, Lord’s Supper, Laying on of hands…</a:t>
            </a:r>
          </a:p>
          <a:p>
            <a:pPr eaLnBrk="1" hangingPunct="1"/>
            <a:r>
              <a:rPr lang="en-US" dirty="0" smtClean="0"/>
              <a:t>The 23 one-another commands: love one another, encourage one another, share with one another, pray for one another, exhort one another etc require a living community that interacts face-to-face</a:t>
            </a:r>
          </a:p>
          <a:p>
            <a:pPr eaLnBrk="1" hangingPunct="1"/>
            <a:r>
              <a:rPr lang="en-US" dirty="0" smtClean="0"/>
              <a:t>People can hide, fake and deceive online and assume false identities to evade accountability</a:t>
            </a:r>
          </a:p>
          <a:p>
            <a:pPr eaLnBrk="1" hangingPunct="1"/>
            <a:r>
              <a:rPr lang="en-US" dirty="0" smtClean="0"/>
              <a:t>People can readily terminate any discipleship relationship as soon as it becomes personal or uncomfortable.</a:t>
            </a:r>
          </a:p>
          <a:p>
            <a:pPr eaLnBrk="1" hangingPunct="1"/>
            <a:r>
              <a:rPr lang="en-US" dirty="0" smtClean="0"/>
              <a:t>How can we ENSURE transformation?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It for Real?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4873625"/>
          </a:xfrm>
        </p:spPr>
        <p:txBody>
          <a:bodyPr/>
          <a:lstStyle/>
          <a:p>
            <a:pPr eaLnBrk="1" hangingPunct="1"/>
            <a:r>
              <a:rPr lang="en-US" dirty="0" smtClean="0"/>
              <a:t>Is it “just information” or is it genuine “transformation” into the image of Jesus Christ?</a:t>
            </a:r>
          </a:p>
          <a:p>
            <a:pPr eaLnBrk="1" hangingPunct="1"/>
            <a:r>
              <a:rPr lang="en-US" dirty="0" smtClean="0"/>
              <a:t>For the Kingdom of God is not just in words but in power…. (1 Corinthians 4:20)</a:t>
            </a:r>
          </a:p>
          <a:p>
            <a:pPr eaLnBrk="1" hangingPunct="1"/>
            <a:r>
              <a:rPr lang="en-US" dirty="0" smtClean="0"/>
              <a:t>Is an online ordination a “real” ordination?</a:t>
            </a:r>
          </a:p>
          <a:p>
            <a:pPr eaLnBrk="1" hangingPunct="1"/>
            <a:r>
              <a:rPr lang="en-US" dirty="0" smtClean="0"/>
              <a:t>Yet an online romance can genuinely result in a real marriage.  Online can work in the real world!</a:t>
            </a:r>
          </a:p>
          <a:p>
            <a:pPr eaLnBrk="1" hangingPunct="1"/>
            <a:r>
              <a:rPr lang="en-US" dirty="0" smtClean="0"/>
              <a:t>People are genuinely transformed by deep online relationships.</a:t>
            </a:r>
          </a:p>
          <a:p>
            <a:pPr eaLnBrk="1" hangingPunct="1"/>
            <a:r>
              <a:rPr lang="en-US" dirty="0" smtClean="0"/>
              <a:t>People are genuinely educated online and get perfectly useful degrees online – so it can work… but how do we make it work so much better?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1416</TotalTime>
  <Words>2412</Words>
  <Application>Microsoft Office PowerPoint</Application>
  <PresentationFormat>On-screen Show (4:3)</PresentationFormat>
  <Paragraphs>267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Oriel</vt:lpstr>
      <vt:lpstr>From Information To Transformation </vt:lpstr>
      <vt:lpstr>Part 1</vt:lpstr>
      <vt:lpstr>The Los Angeles Area Paradox</vt:lpstr>
      <vt:lpstr>The Information Deluge…</vt:lpstr>
      <vt:lpstr>4 soils &amp; Prayer</vt:lpstr>
      <vt:lpstr>Some Really Tough Questions…</vt:lpstr>
      <vt:lpstr>The internet Illusion…</vt:lpstr>
      <vt:lpstr>Some Obvious Problems…</vt:lpstr>
      <vt:lpstr>Is It for Real?</vt:lpstr>
      <vt:lpstr>From Repositories To revolutions</vt:lpstr>
      <vt:lpstr>Part 2</vt:lpstr>
      <vt:lpstr>Ezra the Scribe</vt:lpstr>
      <vt:lpstr>The Prophets….</vt:lpstr>
      <vt:lpstr>Jesus Christ</vt:lpstr>
      <vt:lpstr>The Goal</vt:lpstr>
      <vt:lpstr>What Are God’s priorities?</vt:lpstr>
      <vt:lpstr>God’s Priorities Part 2</vt:lpstr>
      <vt:lpstr>The Bi-Cultural Principle </vt:lpstr>
      <vt:lpstr>Part 2</vt:lpstr>
      <vt:lpstr>Viral Training Materials </vt:lpstr>
      <vt:lpstr>Ease of Application In The Real World </vt:lpstr>
      <vt:lpstr>Ease of Distribution </vt:lpstr>
      <vt:lpstr>Ease of Access </vt:lpstr>
      <vt:lpstr>Ease of Comprehension </vt:lpstr>
      <vt:lpstr>Communities of  Delivery and Practice </vt:lpstr>
      <vt:lpstr>Technology At Each Level</vt:lpstr>
      <vt:lpstr>Training Technology  &amp; church programs</vt:lpstr>
      <vt:lpstr>Technology for: Individual / self-taught Christians</vt:lpstr>
      <vt:lpstr>Part 3</vt:lpstr>
      <vt:lpstr>Using The Internet To Ensure Transformation Of Disciples</vt:lpstr>
      <vt:lpstr>Using The Internet To Ensure Transformation Of Disciples - 2</vt:lpstr>
      <vt:lpstr>Creating Experiences That Teach</vt:lpstr>
      <vt:lpstr>Designing Reflective Questions</vt:lpstr>
      <vt:lpstr>Tackle Felt Needs / Real Life Situations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Information To Transformation</dc:title>
  <dc:creator>John Edmiston</dc:creator>
  <cp:lastModifiedBy>Cybermissions</cp:lastModifiedBy>
  <cp:revision>71</cp:revision>
  <dcterms:created xsi:type="dcterms:W3CDTF">2011-01-31T22:54:10Z</dcterms:created>
  <dcterms:modified xsi:type="dcterms:W3CDTF">2011-10-06T00:14:07Z</dcterms:modified>
</cp:coreProperties>
</file>