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C33161D-DD34-42BB-B153-1EFE493F15B7}" type="datetimeFigureOut">
              <a:rPr lang="en-US" smtClean="0"/>
              <a:t>2/10/2011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ED9E69B-7026-4C4B-8AC2-92CA489DC964}"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33161D-DD34-42BB-B153-1EFE493F15B7}" type="datetimeFigureOut">
              <a:rPr lang="en-US" smtClean="0"/>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9E69B-7026-4C4B-8AC2-92CA489DC9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33161D-DD34-42BB-B153-1EFE493F15B7}" type="datetimeFigureOut">
              <a:rPr lang="en-US" smtClean="0"/>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9E69B-7026-4C4B-8AC2-92CA489DC9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C33161D-DD34-42BB-B153-1EFE493F15B7}" type="datetimeFigureOut">
              <a:rPr lang="en-US" smtClean="0"/>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9E69B-7026-4C4B-8AC2-92CA489DC964}"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33161D-DD34-42BB-B153-1EFE493F15B7}" type="datetimeFigureOut">
              <a:rPr lang="en-US" smtClean="0"/>
              <a:t>2/10/2011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ED9E69B-7026-4C4B-8AC2-92CA489DC96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C33161D-DD34-42BB-B153-1EFE493F15B7}" type="datetimeFigureOut">
              <a:rPr lang="en-US" smtClean="0"/>
              <a:t>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9E69B-7026-4C4B-8AC2-92CA489DC964}"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C33161D-DD34-42BB-B153-1EFE493F15B7}" type="datetimeFigureOut">
              <a:rPr lang="en-US" smtClean="0"/>
              <a:t>2/10/2011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D9E69B-7026-4C4B-8AC2-92CA489DC964}"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33161D-DD34-42BB-B153-1EFE493F15B7}" type="datetimeFigureOut">
              <a:rPr lang="en-US" smtClean="0"/>
              <a:t>2/10/2011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9E69B-7026-4C4B-8AC2-92CA489DC9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3161D-DD34-42BB-B153-1EFE493F15B7}" type="datetimeFigureOut">
              <a:rPr lang="en-US" smtClean="0"/>
              <a:t>2/10/2011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9E69B-7026-4C4B-8AC2-92CA489DC9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33161D-DD34-42BB-B153-1EFE493F15B7}" type="datetimeFigureOut">
              <a:rPr lang="en-US" smtClean="0"/>
              <a:t>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9E69B-7026-4C4B-8AC2-92CA489DC964}"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33161D-DD34-42BB-B153-1EFE493F15B7}" type="datetimeFigureOut">
              <a:rPr lang="en-US" smtClean="0"/>
              <a:t>2/10/2011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ED9E69B-7026-4C4B-8AC2-92CA489DC964}"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C33161D-DD34-42BB-B153-1EFE493F15B7}" type="datetimeFigureOut">
              <a:rPr lang="en-US" smtClean="0"/>
              <a:t>2/10/2011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ED9E69B-7026-4C4B-8AC2-92CA489DC9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cse/" TargetMode="External"/><Relationship Id="rId2" Type="http://schemas.openxmlformats.org/officeDocument/2006/relationships/hyperlink" Target="http://www.phronema.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00400"/>
            <a:ext cx="8458200" cy="2590800"/>
          </a:xfrm>
        </p:spPr>
        <p:txBody>
          <a:bodyPr>
            <a:normAutofit/>
          </a:bodyPr>
          <a:lstStyle/>
          <a:p>
            <a:r>
              <a:rPr lang="en-US" dirty="0" smtClean="0"/>
              <a:t>PROBLEM:  How to get all the knowledge relevant to a particular ministry “sector” made available easily “in one place”</a:t>
            </a:r>
          </a:p>
          <a:p>
            <a:r>
              <a:rPr lang="en-US" dirty="0" smtClean="0">
                <a:hlinkClick r:id="rId2"/>
              </a:rPr>
              <a:t>http://www.phronema.org</a:t>
            </a:r>
            <a:r>
              <a:rPr lang="en-US" dirty="0" smtClean="0"/>
              <a:t> </a:t>
            </a:r>
          </a:p>
          <a:p>
            <a:r>
              <a:rPr lang="en-US" dirty="0" smtClean="0"/>
              <a:t>Answer : Google Custom Search Engines</a:t>
            </a:r>
          </a:p>
          <a:p>
            <a:r>
              <a:rPr lang="en-US" dirty="0" smtClean="0">
                <a:hlinkClick r:id="rId3"/>
              </a:rPr>
              <a:t>http://www.google.com/cse/</a:t>
            </a:r>
            <a:r>
              <a:rPr lang="en-US" dirty="0" smtClean="0"/>
              <a:t> </a:t>
            </a:r>
          </a:p>
          <a:p>
            <a:endParaRPr lang="en-US" dirty="0" smtClean="0"/>
          </a:p>
          <a:p>
            <a:endParaRPr lang="en-US" dirty="0"/>
          </a:p>
        </p:txBody>
      </p:sp>
      <p:sp>
        <p:nvSpPr>
          <p:cNvPr id="2" name="Title 1"/>
          <p:cNvSpPr>
            <a:spLocks noGrp="1"/>
          </p:cNvSpPr>
          <p:nvPr>
            <p:ph type="ctrTitle"/>
          </p:nvPr>
        </p:nvSpPr>
        <p:spPr/>
        <p:txBody>
          <a:bodyPr/>
          <a:lstStyle/>
          <a:p>
            <a:r>
              <a:rPr lang="en-US" dirty="0" err="1" smtClean="0"/>
              <a:t>Phronema.Org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Case: Development Sector</a:t>
            </a:r>
            <a:endParaRPr lang="en-US" dirty="0"/>
          </a:p>
        </p:txBody>
      </p:sp>
      <p:sp>
        <p:nvSpPr>
          <p:cNvPr id="3" name="Content Placeholder 2"/>
          <p:cNvSpPr>
            <a:spLocks noGrp="1"/>
          </p:cNvSpPr>
          <p:nvPr>
            <p:ph sz="quarter" idx="1"/>
          </p:nvPr>
        </p:nvSpPr>
        <p:spPr>
          <a:xfrm>
            <a:off x="228600" y="1447800"/>
            <a:ext cx="8458200" cy="5105400"/>
          </a:xfrm>
        </p:spPr>
        <p:txBody>
          <a:bodyPr>
            <a:normAutofit fontScale="92500"/>
          </a:bodyPr>
          <a:lstStyle/>
          <a:p>
            <a:r>
              <a:rPr lang="en-US" dirty="0" smtClean="0"/>
              <a:t>How to get all the knowledge from World Vision, TEAR, UNESCO, and 200 other agencies made searchable from one interface for bible college students and pastors working in urban slums wanting to do development</a:t>
            </a:r>
          </a:p>
          <a:p>
            <a:r>
              <a:rPr lang="en-US" dirty="0" smtClean="0"/>
              <a:t>Grab the main page URL’s of all of the above agencies  (1 hour plus)</a:t>
            </a:r>
          </a:p>
          <a:p>
            <a:r>
              <a:rPr lang="en-US" dirty="0" smtClean="0"/>
              <a:t>Create Google CSE (15 minutes)</a:t>
            </a:r>
          </a:p>
          <a:p>
            <a:r>
              <a:rPr lang="en-US" dirty="0" smtClean="0"/>
              <a:t>Cut and paste list into a Google CSE (5 minutes)</a:t>
            </a:r>
          </a:p>
          <a:p>
            <a:r>
              <a:rPr lang="en-US" dirty="0" smtClean="0"/>
              <a:t>Grab Google code and put in web page ( 5 minutes)</a:t>
            </a:r>
          </a:p>
          <a:p>
            <a:r>
              <a:rPr lang="en-US" dirty="0" smtClean="0"/>
              <a:t>Now one query searches all the materials from all the web pages 200 major agencies simultaneously and gives highly relevant results</a:t>
            </a:r>
          </a:p>
          <a:p>
            <a:r>
              <a:rPr lang="en-US" dirty="0" smtClean="0"/>
              <a:t>When the agencies update of course the results immediately update</a:t>
            </a:r>
          </a:p>
          <a:p>
            <a:r>
              <a:rPr lang="en-US" dirty="0" smtClean="0"/>
              <a:t>About 2 hrs total, free, no maintenance required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Cases</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Cybermissions</a:t>
            </a:r>
            <a:r>
              <a:rPr lang="en-US" dirty="0" smtClean="0"/>
              <a:t> Search Engine</a:t>
            </a:r>
          </a:p>
          <a:p>
            <a:r>
              <a:rPr lang="en-US" dirty="0" smtClean="0"/>
              <a:t>Mobile Ministry Search Engine</a:t>
            </a:r>
          </a:p>
          <a:p>
            <a:r>
              <a:rPr lang="en-US" dirty="0" smtClean="0"/>
              <a:t>Missions Research Search Engine</a:t>
            </a:r>
          </a:p>
          <a:p>
            <a:r>
              <a:rPr lang="en-US" dirty="0" smtClean="0"/>
              <a:t>ADVANTAGES:  Can add new websites any time,  self-updating, don’t need any data entry, don’t need to maintain a database, no security issues, no legal issues/ copyright issues, Google is a stable entity and invested in search and this helps them too so they will keep it going, great fort creating specialized niche knowledge areas and much easier than keeping up a massive Wiki or directory and more instantly searchable.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Best Practices</a:t>
            </a:r>
            <a:endParaRPr lang="en-US" dirty="0"/>
          </a:p>
        </p:txBody>
      </p:sp>
      <p:sp>
        <p:nvSpPr>
          <p:cNvPr id="3" name="Content Placeholder 2"/>
          <p:cNvSpPr>
            <a:spLocks noGrp="1"/>
          </p:cNvSpPr>
          <p:nvPr>
            <p:ph sz="quarter" idx="1"/>
          </p:nvPr>
        </p:nvSpPr>
        <p:spPr/>
        <p:txBody>
          <a:bodyPr/>
          <a:lstStyle/>
          <a:p>
            <a:r>
              <a:rPr lang="en-US" dirty="0" smtClean="0"/>
              <a:t>WORD then publish to BLOG then insert blog </a:t>
            </a:r>
            <a:r>
              <a:rPr lang="en-US" dirty="0" err="1" smtClean="0"/>
              <a:t>url</a:t>
            </a:r>
            <a:r>
              <a:rPr lang="en-US" dirty="0" smtClean="0"/>
              <a:t> to CSE</a:t>
            </a:r>
          </a:p>
          <a:p>
            <a:r>
              <a:rPr lang="en-US" dirty="0" smtClean="0"/>
              <a:t>Collect testimonies, best practices, ideas with ease and make searchable. </a:t>
            </a:r>
          </a:p>
          <a:p>
            <a:r>
              <a:rPr lang="en-US" dirty="0" smtClean="0"/>
              <a:t>People need to see and hear what others are doing but most grass-roots practitioners don’t like data entry unless v. simple</a:t>
            </a:r>
          </a:p>
          <a:p>
            <a:r>
              <a:rPr lang="en-US" dirty="0" smtClean="0"/>
              <a:t>Let them tell their story as easily as possible and submit into the searchable pool. </a:t>
            </a:r>
          </a:p>
          <a:p>
            <a:r>
              <a:rPr lang="en-US" dirty="0" smtClean="0"/>
              <a:t>Encourage them to interact via blogs, contact forms when security permits.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Translation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Simple story with pictures and subtitles in a major trade language</a:t>
            </a:r>
          </a:p>
          <a:p>
            <a:r>
              <a:rPr lang="en-US" dirty="0" smtClean="0"/>
              <a:t>Is sent out to bi-lingual translators in many different minority languages.</a:t>
            </a:r>
          </a:p>
          <a:p>
            <a:r>
              <a:rPr lang="en-US" dirty="0" smtClean="0"/>
              <a:t>They edit and hit “publish to blog”  </a:t>
            </a:r>
          </a:p>
          <a:p>
            <a:r>
              <a:rPr lang="en-US" dirty="0" smtClean="0"/>
              <a:t>Picked up automatically by the CSE</a:t>
            </a:r>
          </a:p>
          <a:p>
            <a:r>
              <a:rPr lang="en-US" dirty="0" smtClean="0"/>
              <a:t>Now brochure is in 17 different languages, in a standard picture form </a:t>
            </a:r>
            <a:r>
              <a:rPr lang="en-US" dirty="0" smtClean="0"/>
              <a:t>a</a:t>
            </a:r>
            <a:r>
              <a:rPr lang="en-US" dirty="0" smtClean="0"/>
              <a:t>nd searchable by entire organization and partners.</a:t>
            </a:r>
          </a:p>
          <a:p>
            <a:r>
              <a:rPr lang="en-US" dirty="0" smtClean="0"/>
              <a:t>Organization checks blog content and then perhaps publishes it in print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Resources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Google CSE’s can be “nested” so you can create one for </a:t>
            </a:r>
            <a:r>
              <a:rPr lang="en-US" dirty="0" err="1" smtClean="0"/>
              <a:t>Gogodala</a:t>
            </a:r>
            <a:r>
              <a:rPr lang="en-US" dirty="0" smtClean="0"/>
              <a:t>  </a:t>
            </a:r>
            <a:r>
              <a:rPr lang="en-US" dirty="0" err="1" smtClean="0"/>
              <a:t>Langauge</a:t>
            </a:r>
            <a:r>
              <a:rPr lang="en-US" dirty="0" smtClean="0"/>
              <a:t> Resources and nest it under pacific Language Resources under all language Resources the individual CSE still functions independently.</a:t>
            </a:r>
          </a:p>
          <a:p>
            <a:r>
              <a:rPr lang="en-US" dirty="0" smtClean="0"/>
              <a:t>Put identifying HIS codes, SIL language codes on the websites that are then searched by the CSE</a:t>
            </a:r>
          </a:p>
          <a:p>
            <a:r>
              <a:rPr lang="en-US" dirty="0" smtClean="0"/>
              <a:t>Find and make searchable all resources in minority languages by combining all the independent efforts and without them having to all send their material to a central clearing house.</a:t>
            </a:r>
          </a:p>
          <a:p>
            <a:r>
              <a:rPr lang="en-US" dirty="0" smtClean="0"/>
              <a:t>Can collect </a:t>
            </a:r>
            <a:r>
              <a:rPr lang="en-US" dirty="0" err="1" smtClean="0"/>
              <a:t>shellbooks</a:t>
            </a:r>
            <a:r>
              <a:rPr lang="en-US" dirty="0" smtClean="0"/>
              <a:t>, media resources, video, audio etc with the same system.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128</TotalTime>
  <Words>510</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Phronema.Org</vt:lpstr>
      <vt:lpstr>First Case: Development Sector</vt:lpstr>
      <vt:lpstr>Other Cases</vt:lpstr>
      <vt:lpstr>Collecting Best Practices</vt:lpstr>
      <vt:lpstr>Resource Translation</vt:lpstr>
      <vt:lpstr>Language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Phronema.Org</dc:title>
  <dc:creator>John Edmiston</dc:creator>
  <cp:lastModifiedBy>John Edmiston</cp:lastModifiedBy>
  <cp:revision>7</cp:revision>
  <dcterms:created xsi:type="dcterms:W3CDTF">2011-02-10T17:21:08Z</dcterms:created>
  <dcterms:modified xsi:type="dcterms:W3CDTF">2011-02-10T19:29:09Z</dcterms:modified>
</cp:coreProperties>
</file>