
<file path=[Content_Types].xml><?xml version="1.0" encoding="utf-8"?>
<Types xmlns="http://schemas.openxmlformats.org/package/2006/content-types"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Default Extension="png" ContentType="image/png"/>
  <Override PartName="/ppt/slideMasters/slideMaster1.xml" ContentType="application/vnd.openxmlformats-officedocument.presentationml.slideMaster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presProps.xml" ContentType="application/vnd.openxmlformats-officedocument.presentationml.presProps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theme/theme2.xml" ContentType="application/vnd.openxmlformats-officedocument.theme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theme/theme1.xml" ContentType="application/vnd.openxmlformats-officedocument.theme+xml"/>
  <Default Extension="jpeg" ContentType="image/jpeg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notesMasters/notesMaster1.xml" ContentType="application/vnd.openxmlformats-officedocument.presentationml.notesMaster+xml"/>
  <Override PartName="/ppt/slideLayouts/slideLayout1.xml" ContentType="application/vnd.openxmlformats-officedocument.presentationml.slideLayout+xml"/>
  <Override PartName="/docProps/app.xml" ContentType="application/vnd.openxmlformats-officedocument.extended-properties+xml"/>
  <Override PartName="/ppt/tableStyles.xml" ContentType="application/vnd.openxmlformats-officedocument.presentationml.tableStyles+xml"/>
  <Override PartName="/ppt/slideLayouts/slideLayout11.xml" ContentType="application/vnd.openxmlformats-officedocument.presentationml.slideLayout+xml"/>
  <Override PartName="/ppt/slideLayouts/slideLayout10.xml" ContentType="application/vnd.openxmlformats-officedocument.presentationml.slideLayout+xml"/>
  <Override PartName="/ppt/notesSlides/notesSlide6.xml" ContentType="application/vnd.openxmlformats-officedocument.presentationml.notesSlide+xml"/>
  <Override PartName="/ppt/notesSlides/notesSlide7.xml" ContentType="application/vnd.openxmlformats-officedocument.presentationml.notesSlide+xml"/>
  <Override PartName="/ppt/slides/slide7.xml" ContentType="application/vnd.openxmlformats-officedocument.presentationml.slide+xml"/>
  <Override PartName="/ppt/viewProps.xml" ContentType="application/vnd.openxmlformats-officedocument.presentationml.viewProps+xml"/>
  <Override PartName="/ppt/slideLayouts/slideLayout9.xml" ContentType="application/vnd.openxmlformats-officedocument.presentationml.slideLayout+xml"/>
  <Override PartName="/ppt/notesSlides/notesSlide4.xml" ContentType="application/vnd.openxmlformats-officedocument.presentationml.notesSlide+xml"/>
  <Override PartName="/ppt/notesSlides/notesSlide5.xml" ContentType="application/vnd.openxmlformats-officedocument.presentationml.notesSlide+xml"/>
  <Override PartName="/docProps/core.xml" ContentType="application/vnd.openxmlformats-package.core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72" r:id="rId1"/>
  </p:sldMasterIdLst>
  <p:notesMasterIdLst>
    <p:notesMasterId r:id="rId9"/>
  </p:notesMasterIdLst>
  <p:sldIdLst>
    <p:sldId id="256" r:id="rId2"/>
    <p:sldId id="257" r:id="rId3"/>
    <p:sldId id="261" r:id="rId4"/>
    <p:sldId id="258" r:id="rId5"/>
    <p:sldId id="259" r:id="rId6"/>
    <p:sldId id="260" r:id="rId7"/>
    <p:sldId id="262" r:id="rId8"/>
  </p:sldIdLst>
  <p:sldSz cx="9144000" cy="6858000" type="screen4x3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/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20"/>
    <p:restoredTop sz="94660"/>
  </p:normalViewPr>
  <p:slideViewPr>
    <p:cSldViewPr>
      <p:cViewPr varScale="1">
        <p:scale>
          <a:sx n="86" d="100"/>
          <a:sy n="86" d="100"/>
        </p:scale>
        <p:origin x="-1494" y="-90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78028800" cy="78028800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heme" Target="theme/theme1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viewProps" Target="viewProps.xml"/><Relationship Id="rId5" Type="http://schemas.openxmlformats.org/officeDocument/2006/relationships/slide" Target="slides/slide4.xml"/><Relationship Id="rId10" Type="http://schemas.openxmlformats.org/officeDocument/2006/relationships/presProps" Target="presProps.xml"/><Relationship Id="rId4" Type="http://schemas.openxmlformats.org/officeDocument/2006/relationships/slide" Target="slides/slide3.xml"/><Relationship Id="rId9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F77E9753-598F-40B5-B62F-397F896D8714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en-US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DE263C77-2A43-4471-B6C0-AD90A908D549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4.xml"/><Relationship Id="rId1" Type="http://schemas.openxmlformats.org/officeDocument/2006/relationships/notesMaster" Target="../notesMasters/notesMaster1.xml"/></Relationships>
</file>

<file path=ppt/notesSlides/_rels/notesSlide5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_rels/notesSlide6.xml.rels><?xml version="1.0" encoding="UTF-8" standalone="yes"?>
<Relationships xmlns="http://schemas.openxmlformats.org/package/2006/relationships"><Relationship Id="rId2" Type="http://schemas.openxmlformats.org/officeDocument/2006/relationships/slide" Target="../slides/slide6.xml"/><Relationship Id="rId1" Type="http://schemas.openxmlformats.org/officeDocument/2006/relationships/notesMaster" Target="../notesMasters/notesMaster1.xml"/></Relationships>
</file>

<file path=ppt/notesSlides/_rels/notesSlide7.xml.rels><?xml version="1.0" encoding="UTF-8" standalone="yes"?>
<Relationships xmlns="http://schemas.openxmlformats.org/package/2006/relationships"><Relationship Id="rId2" Type="http://schemas.openxmlformats.org/officeDocument/2006/relationships/slide" Target="../slides/slide7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3C77-2A43-4471-B6C0-AD90A908D549}" type="slidenum">
              <a:rPr lang="en-US" smtClean="0"/>
              <a:t>1</a:t>
            </a:fld>
            <a:endParaRPr lang="en-US"/>
          </a:p>
        </p:txBody>
      </p:sp>
    </p:spTree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3C77-2A43-4471-B6C0-AD90A908D549}" type="slidenum">
              <a:rPr lang="en-US" smtClean="0"/>
              <a:t>2</a:t>
            </a:fld>
            <a:endParaRPr lang="en-US"/>
          </a:p>
        </p:txBody>
      </p:sp>
    </p:spTree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DE263C77-2A43-4471-B6C0-AD90A908D549}" type="slidenum">
              <a:rPr lang="en-US" smtClean="0"/>
              <a:t>3</a:t>
            </a:fld>
            <a:endParaRPr lang="en-US"/>
          </a:p>
        </p:txBody>
      </p:sp>
    </p:spTree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4AE37-7291-4867-9212-2440CA4D405C}" type="slidenum">
              <a:rPr lang="en-US" smtClean="0"/>
              <a:pPr/>
              <a:t>4</a:t>
            </a:fld>
            <a:endParaRPr lang="en-US"/>
          </a:p>
        </p:txBody>
      </p:sp>
    </p:spTree>
  </p:cSld>
  <p:clrMapOvr>
    <a:masterClrMapping/>
  </p:clrMapOvr>
</p:notes>
</file>

<file path=ppt/notesSlides/notesSlide5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024AE37-7291-4867-9212-2440CA4D405C}" type="slidenum">
              <a:rPr lang="en-US" smtClean="0"/>
              <a:pPr/>
              <a:t>5</a:t>
            </a:fld>
            <a:endParaRPr lang="en-US"/>
          </a:p>
        </p:txBody>
      </p:sp>
    </p:spTree>
  </p:cSld>
  <p:clrMapOvr>
    <a:masterClrMapping/>
  </p:clrMapOvr>
</p:notes>
</file>

<file path=ppt/notesSlides/notesSlide6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FB4CB3DA-CD04-47D4-BE52-68A38D7E9AB1}" type="slidenum">
              <a:rPr lang="en-US" smtClean="0"/>
              <a:pPr/>
              <a:t>6</a:t>
            </a:fld>
            <a:endParaRPr lang="en-US"/>
          </a:p>
        </p:txBody>
      </p:sp>
    </p:spTree>
  </p:cSld>
  <p:clrMapOvr>
    <a:masterClrMapping/>
  </p:clrMapOvr>
</p:notes>
</file>

<file path=ppt/notesSlides/notesSlide7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>
            <a:normAutofit/>
          </a:bodyPr>
          <a:lstStyle/>
          <a:p>
            <a:endParaRPr lang="en-US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1B7F2A12-A504-4D5F-8182-F4B0FD302862}" type="slidenum">
              <a:rPr lang="en-US" smtClean="0"/>
              <a:pPr/>
              <a:t>7</a:t>
            </a:fld>
            <a:endParaRPr lang="en-US"/>
          </a:p>
        </p:txBody>
      </p:sp>
    </p:spTree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title" preserve="1">
  <p:cSld name="Title Slide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0"/>
            <a:ext cx="9143999" cy="513543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3355848"/>
            <a:ext cx="8077200" cy="1673352"/>
          </a:xfrm>
        </p:spPr>
        <p:txBody>
          <a:bodyPr vert="horz" lIns="91440" tIns="0" rIns="45720" bIns="0" rtlCol="0" anchor="t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685800" y="1828800"/>
            <a:ext cx="8077200" cy="1499616"/>
          </a:xfrm>
        </p:spPr>
        <p:txBody>
          <a:bodyPr lIns="118872" tIns="0" rIns="45720" bIns="0" anchor="b"/>
          <a:lstStyle>
            <a:lvl1pPr marL="0" indent="0" algn="l">
              <a:buNone/>
              <a:defRPr sz="2000">
                <a:solidFill>
                  <a:srgbClr val="FFFFFF"/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r>
              <a:rPr kumimoji="0" lang="en-US" smtClean="0"/>
              <a:t>Click to edit Master subtitle style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  <p:sp>
        <p:nvSpPr>
          <p:cNvPr id="10" name="Rectangle 9"/>
          <p:cNvSpPr/>
          <p:nvPr/>
        </p:nvSpPr>
        <p:spPr bwMode="invGray">
          <a:xfrm>
            <a:off x="0" y="5128334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invGray">
          <a:xfrm>
            <a:off x="6598920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108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8" name="Rectangle 7"/>
          <p:cNvSpPr/>
          <p:nvPr/>
        </p:nvSpPr>
        <p:spPr bwMode="ltGray">
          <a:xfrm>
            <a:off x="6647687" y="0"/>
            <a:ext cx="2514601" cy="685800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781800" y="274640"/>
            <a:ext cx="1905000" cy="5851525"/>
          </a:xfrm>
        </p:spPr>
        <p:txBody>
          <a:bodyPr vert="eaVert"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304800"/>
            <a:ext cx="6019800" cy="5851525"/>
          </a:xfrm>
        </p:spPr>
        <p:txBody>
          <a:bodyPr vert="eaVert"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>
          <a:xfrm>
            <a:off x="2640597" y="6377459"/>
            <a:ext cx="3836404" cy="365125"/>
          </a:xfrm>
        </p:spPr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155448"/>
            <a:ext cx="8229600" cy="1252728"/>
          </a:xfrm>
        </p:spPr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secHead" preserve="1">
  <p:cSld name="Section Header">
    <p:bg>
      <p:bgRef idx="1002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Rectangle 8"/>
          <p:cNvSpPr/>
          <p:nvPr/>
        </p:nvSpPr>
        <p:spPr bwMode="ltGray">
          <a:xfrm>
            <a:off x="0" y="1"/>
            <a:ext cx="9144000" cy="2602520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0" y="2602520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49808" y="118872"/>
            <a:ext cx="8013192" cy="1636776"/>
          </a:xfrm>
        </p:spPr>
        <p:txBody>
          <a:bodyPr vert="horz" lIns="91440" tIns="0" rIns="91440" bIns="0" rtlCol="0" anchor="b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lvl1pPr algn="l">
              <a:defRPr sz="4700" b="1" cap="none" baseline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40664" y="1828800"/>
            <a:ext cx="8022336" cy="685800"/>
          </a:xfrm>
        </p:spPr>
        <p:txBody>
          <a:bodyPr lIns="146304" tIns="0" rIns="45720" bIns="0" anchor="t"/>
          <a:lstStyle>
            <a:lvl1pPr marL="0" indent="0">
              <a:buNone/>
              <a:defRPr sz="2000">
                <a:solidFill>
                  <a:srgbClr val="FFFFFF"/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dk1" tx1="lt1" bg2="dk2" tx2="lt2" accent1="accent1" accent2="accent2" accent3="accent3" accent4="accent4" accent5="accent5" accent6="accent6" hlink="hlink" folHlink="folHlink"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773936"/>
            <a:ext cx="4038600" cy="4623816"/>
          </a:xfrm>
        </p:spPr>
        <p:txBody>
          <a:bodyPr lIns="91440"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773936"/>
            <a:ext cx="4038600" cy="4623816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98987"/>
            <a:ext cx="4040188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449512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698987"/>
            <a:ext cx="4041775" cy="715355"/>
          </a:xfrm>
        </p:spPr>
        <p:txBody>
          <a:bodyPr lIns="146304" anchor="ctr"/>
          <a:lstStyle>
            <a:lvl1pPr marL="0" indent="0">
              <a:buNone/>
              <a:defRPr sz="2300" b="1" cap="all" baseline="0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449512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7838" y="152400"/>
            <a:ext cx="2523744" cy="978408"/>
          </a:xfrm>
        </p:spPr>
        <p:txBody>
          <a:bodyPr vert="horz" lIns="73152" rIns="45720" bIns="0" rtlCol="0" anchor="b">
            <a:normAutofit/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019377" y="1743133"/>
            <a:ext cx="5920641" cy="455888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  <a:extLst/>
          </a:lstStyle>
          <a:p>
            <a:pPr lvl="0" eaLnBrk="1" latinLnBrk="0" hangingPunct="1"/>
            <a:r>
              <a:rPr lang="en-US" smtClean="0"/>
              <a:t>Click to edit Master text styles</a:t>
            </a:r>
          </a:p>
          <a:p>
            <a:pPr lvl="1" eaLnBrk="1" latinLnBrk="0" hangingPunct="1"/>
            <a:r>
              <a:rPr lang="en-US" smtClean="0"/>
              <a:t>Second level</a:t>
            </a:r>
          </a:p>
          <a:p>
            <a:pPr lvl="2" eaLnBrk="1" latinLnBrk="0" hangingPunct="1"/>
            <a:r>
              <a:rPr lang="en-US" smtClean="0"/>
              <a:t>Third level</a:t>
            </a:r>
          </a:p>
          <a:p>
            <a:pPr lvl="3" eaLnBrk="1" latinLnBrk="0" hangingPunct="1"/>
            <a:r>
              <a:rPr lang="en-US" smtClean="0"/>
              <a:t>Fourth level</a:t>
            </a:r>
          </a:p>
          <a:p>
            <a:pPr lvl="4" eaLnBrk="1" latinLnBrk="0" hangingPunct="1"/>
            <a:r>
              <a:rPr lang="en-US" smtClean="0"/>
              <a:t>Fifth level</a:t>
            </a:r>
            <a:endParaRPr kumimoji="0"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7838" y="1730018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  <p:sp>
        <p:nvSpPr>
          <p:cNvPr id="12" name="Rectangle 11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1453896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64592" y="155448"/>
            <a:ext cx="2525150" cy="978408"/>
          </a:xfrm>
        </p:spPr>
        <p:txBody>
          <a:bodyPr lIns="73152" bIns="0" anchor="b">
            <a:sp3d prstMaterial="matte"/>
          </a:bodyPr>
          <a:lstStyle>
            <a:lvl1pPr algn="l">
              <a:defRPr sz="2000" b="0"/>
            </a:lvl1pPr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2903805" y="1484808"/>
            <a:ext cx="6247397" cy="5373192"/>
          </a:xfrm>
          <a:solidFill>
            <a:schemeClr val="bg2">
              <a:shade val="75000"/>
            </a:schemeClr>
          </a:solidFill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  <a:extLst/>
          </a:lstStyle>
          <a:p>
            <a:r>
              <a:rPr kumimoji="0" lang="en-US" smtClean="0"/>
              <a:t>Click icon to add picture</a:t>
            </a:r>
            <a:endParaRPr kumimoji="0" lang="en-US" dirty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64592" y="1728216"/>
            <a:ext cx="2468880" cy="4572000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>
          <a:xfrm>
            <a:off x="164592" y="1170432"/>
            <a:ext cx="2523744" cy="201168"/>
          </a:xfrm>
        </p:spPr>
        <p:txBody>
          <a:bodyPr/>
          <a:lstStyle/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11" name="Rectangle 10"/>
          <p:cNvSpPr/>
          <p:nvPr/>
        </p:nvSpPr>
        <p:spPr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9" name="Rectangle 8"/>
          <p:cNvSpPr/>
          <p:nvPr/>
        </p:nvSpPr>
        <p:spPr bwMode="invGray">
          <a:xfrm>
            <a:off x="2855737" y="0"/>
            <a:ext cx="45720" cy="685800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>
          <a:xfrm>
            <a:off x="3035808" y="1170432"/>
            <a:ext cx="5193792" cy="201168"/>
          </a:xfrm>
        </p:spPr>
        <p:txBody>
          <a:bodyPr/>
          <a:lstStyle>
            <a:lvl1pPr>
              <a:defRPr>
                <a:solidFill>
                  <a:schemeClr val="bg1">
                    <a:shade val="50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>
          <a:xfrm>
            <a:off x="8339328" y="1170432"/>
            <a:ext cx="733864" cy="201168"/>
          </a:xfrm>
        </p:spPr>
        <p:txBody>
          <a:bodyPr/>
          <a:lstStyle/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Ovr>
    <a:overrideClrMapping bg1="lt1" tx1="dk1" bg2="lt2" tx2="dk2" accent1="accent1" accent2="accent2" accent3="accent3" accent4="accent4" accent5="accent5" accent6="accent6" hlink="hlink" folHlink="folHlink"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" name="Rectangle 9"/>
          <p:cNvSpPr/>
          <p:nvPr/>
        </p:nvSpPr>
        <p:spPr bwMode="invGray">
          <a:xfrm>
            <a:off x="0" y="1435895"/>
            <a:ext cx="9144000" cy="45720"/>
          </a:xfrm>
          <a:prstGeom prst="rect">
            <a:avLst/>
          </a:prstGeom>
          <a:solidFill>
            <a:srgbClr val="FFFFFF"/>
          </a:solidFill>
          <a:ln w="48000" cap="flat" cmpd="thickThin" algn="ctr">
            <a:noFill/>
            <a:prstDash val="solid"/>
          </a:ln>
          <a:effectLst>
            <a:outerShdw blurRad="31750" dist="10160" dir="5400000" algn="tl" rotWithShape="0">
              <a:srgbClr val="000000">
                <a:alpha val="60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7" name="Rectangle 6"/>
          <p:cNvSpPr/>
          <p:nvPr/>
        </p:nvSpPr>
        <p:spPr bwMode="ltGray">
          <a:xfrm>
            <a:off x="0" y="0"/>
            <a:ext cx="9143999" cy="1433733"/>
          </a:xfrm>
          <a:prstGeom prst="rect">
            <a:avLst/>
          </a:prstGeom>
          <a:solidFill>
            <a:srgbClr val="000000"/>
          </a:solidFill>
          <a:ln w="48000" cap="flat" cmpd="thickThin" algn="ctr">
            <a:noFill/>
            <a:prstDash val="solid"/>
          </a:ln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>
            <a:extLst/>
          </a:lstStyle>
          <a:p>
            <a:pPr algn="ctr" eaLnBrk="1" latinLnBrk="0" hangingPunct="1"/>
            <a:endParaRPr kumimoji="0" lang="en-US"/>
          </a:p>
        </p:txBody>
      </p:sp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152400"/>
            <a:ext cx="8229600" cy="1251062"/>
          </a:xfrm>
          <a:prstGeom prst="rect">
            <a:avLst/>
          </a:prstGeom>
        </p:spPr>
        <p:txBody>
          <a:bodyPr vert="horz" lIns="91440" rIns="45720" rtlCol="0" anchor="ctr">
            <a:normAutofit/>
            <a:scene3d>
              <a:camera prst="orthographicFront"/>
              <a:lightRig rig="threePt" dir="t">
                <a:rot lat="0" lon="0" rev="4800000"/>
              </a:lightRig>
            </a:scene3d>
            <a:sp3d prstMaterial="matte">
              <a:bevelT w="50800" h="10160"/>
            </a:sp3d>
          </a:bodyPr>
          <a:lstStyle>
            <a:extLst/>
          </a:lstStyle>
          <a:p>
            <a:r>
              <a:rPr kumimoji="0" lang="en-US" smtClean="0"/>
              <a:t>Click to edit Master title style</a:t>
            </a:r>
            <a:endParaRPr kumimoji="0"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775191"/>
            <a:ext cx="8229600" cy="4625609"/>
          </a:xfrm>
          <a:prstGeom prst="rect">
            <a:avLst/>
          </a:prstGeom>
        </p:spPr>
        <p:txBody>
          <a:bodyPr vert="horz" lIns="54864" tIns="91440" rtlCol="0">
            <a:normAutofit/>
          </a:bodyPr>
          <a:lstStyle>
            <a:extLst/>
          </a:lstStyle>
          <a:p>
            <a:pPr lvl="0" eaLnBrk="1" latinLnBrk="0" hangingPunct="1"/>
            <a:r>
              <a:rPr kumimoji="0" lang="en-US" smtClean="0"/>
              <a:t>Click to edit Master text styles</a:t>
            </a:r>
          </a:p>
          <a:p>
            <a:pPr lvl="1" eaLnBrk="1" latinLnBrk="0" hangingPunct="1"/>
            <a:r>
              <a:rPr kumimoji="0" lang="en-US" smtClean="0"/>
              <a:t>Second level</a:t>
            </a:r>
          </a:p>
          <a:p>
            <a:pPr lvl="2" eaLnBrk="1" latinLnBrk="0" hangingPunct="1"/>
            <a:r>
              <a:rPr kumimoji="0" lang="en-US" smtClean="0"/>
              <a:t>Third level</a:t>
            </a:r>
          </a:p>
          <a:p>
            <a:pPr lvl="3" eaLnBrk="1" latinLnBrk="0" hangingPunct="1"/>
            <a:r>
              <a:rPr kumimoji="0" lang="en-US" smtClean="0"/>
              <a:t>Fourth level</a:t>
            </a:r>
          </a:p>
          <a:p>
            <a:pPr lvl="4" eaLnBrk="1" latinLnBrk="0" hangingPunct="1"/>
            <a:r>
              <a:rPr kumimoji="0" lang="en-US" smtClean="0"/>
              <a:t>Fifth level</a:t>
            </a:r>
            <a:endParaRPr kumimoji="0"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476999"/>
            <a:ext cx="2133600" cy="274320"/>
          </a:xfrm>
          <a:prstGeom prst="rect">
            <a:avLst/>
          </a:prstGeom>
        </p:spPr>
        <p:txBody>
          <a:bodyPr vert="horz" lIns="109728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A2641980-C415-4D35-981F-BA6FCE08C497}" type="datetimeFigureOut">
              <a:rPr lang="en-US" smtClean="0"/>
              <a:t>12/10/2011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2640596" y="6476999"/>
            <a:ext cx="5507719" cy="274320"/>
          </a:xfrm>
          <a:prstGeom prst="rect">
            <a:avLst/>
          </a:prstGeom>
        </p:spPr>
        <p:txBody>
          <a:bodyPr vert="horz" lIns="45720" rIns="45720" bIns="0" rtlCol="0" anchor="b"/>
          <a:lstStyle>
            <a:lvl1pPr algn="l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204396" y="6476999"/>
            <a:ext cx="733864" cy="274320"/>
          </a:xfrm>
          <a:prstGeom prst="rect">
            <a:avLst/>
          </a:prstGeom>
        </p:spPr>
        <p:txBody>
          <a:bodyPr vert="horz" bIns="0" rtlCol="0" anchor="b"/>
          <a:lstStyle>
            <a:lvl1pPr algn="r" eaLnBrk="1" latinLnBrk="0" hangingPunct="1">
              <a:defRPr kumimoji="0" sz="1200">
                <a:solidFill>
                  <a:schemeClr val="tx1">
                    <a:tint val="95000"/>
                  </a:schemeClr>
                </a:solidFill>
              </a:defRPr>
            </a:lvl1pPr>
            <a:extLst/>
          </a:lstStyle>
          <a:p>
            <a:fld id="{3262146C-BA16-4803-B472-1450C7A2562E}" type="slidenum">
              <a:rPr lang="en-US" smtClean="0"/>
              <a:t>‹#›</a:t>
            </a:fld>
            <a:endParaRPr lang="en-US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73" r:id="rId1"/>
    <p:sldLayoutId id="2147483674" r:id="rId2"/>
    <p:sldLayoutId id="2147483675" r:id="rId3"/>
    <p:sldLayoutId id="2147483676" r:id="rId4"/>
    <p:sldLayoutId id="2147483677" r:id="rId5"/>
    <p:sldLayoutId id="2147483678" r:id="rId6"/>
    <p:sldLayoutId id="2147483679" r:id="rId7"/>
    <p:sldLayoutId id="2147483680" r:id="rId8"/>
    <p:sldLayoutId id="2147483681" r:id="rId9"/>
    <p:sldLayoutId id="2147483682" r:id="rId10"/>
    <p:sldLayoutId id="2147483683" r:id="rId11"/>
  </p:sldLayoutIdLst>
  <p:txStyles>
    <p:titleStyle>
      <a:lvl1pPr algn="l" rtl="0" eaLnBrk="1" latinLnBrk="0" hangingPunct="1">
        <a:spcBef>
          <a:spcPct val="0"/>
        </a:spcBef>
        <a:buNone/>
        <a:defRPr kumimoji="0" sz="4500" b="1" kern="1200">
          <a:solidFill>
            <a:schemeClr val="accent1">
              <a:satMod val="150000"/>
            </a:schemeClr>
          </a:solidFill>
          <a:effectLst/>
          <a:latin typeface="+mj-lt"/>
          <a:ea typeface="+mj-ea"/>
          <a:cs typeface="+mj-cs"/>
        </a:defRPr>
      </a:lvl1pPr>
      <a:extLst/>
    </p:titleStyle>
    <p:bodyStyle>
      <a:lvl1pPr marL="438912" indent="-320040" algn="l" rtl="0" eaLnBrk="1" latinLnBrk="0" hangingPunct="1">
        <a:spcBef>
          <a:spcPts val="0"/>
        </a:spcBef>
        <a:buClr>
          <a:schemeClr val="accent1"/>
        </a:buClr>
        <a:buSzPct val="80000"/>
        <a:buFont typeface="Wingdings 2"/>
        <a:buChar char=""/>
        <a:defRPr kumimoji="0"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31520" indent="-274320" algn="l" rtl="0" eaLnBrk="1" latinLnBrk="0" hangingPunct="1">
        <a:spcBef>
          <a:spcPct val="20000"/>
        </a:spcBef>
        <a:buClr>
          <a:schemeClr val="accent2"/>
        </a:buClr>
        <a:buSzPct val="90000"/>
        <a:buFont typeface="Wingdings"/>
        <a:buChar char=""/>
        <a:defRPr kumimoji="0"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996696" indent="-228600" algn="l" rtl="0" eaLnBrk="1" latinLnBrk="0" hangingPunct="1">
        <a:spcBef>
          <a:spcPct val="20000"/>
        </a:spcBef>
        <a:buClr>
          <a:schemeClr val="accent3"/>
        </a:buClr>
        <a:buFont typeface="Arial"/>
        <a:buChar char="▪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216152" indent="-182880" algn="l" rtl="0" eaLnBrk="1" latinLnBrk="0" hangingPunct="1">
        <a:spcBef>
          <a:spcPct val="20000"/>
        </a:spcBef>
        <a:buClr>
          <a:schemeClr val="accent4"/>
        </a:buClr>
        <a:buFont typeface="Arial"/>
        <a:buChar char="▪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26464" indent="-182880" algn="l" rtl="0" eaLnBrk="1" latinLnBrk="0" hangingPunct="1">
        <a:spcBef>
          <a:spcPct val="20000"/>
        </a:spcBef>
        <a:buClr>
          <a:schemeClr val="accent5"/>
        </a:buClr>
        <a:buFont typeface="Wingdings 3"/>
        <a:buChar char=""/>
        <a:defRPr kumimoji="0" lang="en-US" sz="2000" kern="1200" smtClean="0">
          <a:solidFill>
            <a:schemeClr val="tx1"/>
          </a:solidFill>
          <a:latin typeface="+mn-lt"/>
          <a:ea typeface="+mn-ea"/>
          <a:cs typeface="+mn-cs"/>
        </a:defRPr>
      </a:lvl5pPr>
      <a:lvl6pPr marL="1627632" indent="-182880" algn="l" rtl="0" eaLnBrk="1" latinLnBrk="0" hangingPunct="1">
        <a:spcBef>
          <a:spcPct val="20000"/>
        </a:spcBef>
        <a:buClr>
          <a:schemeClr val="accent6"/>
        </a:buClr>
        <a:buSzPct val="100000"/>
        <a:buFont typeface="Wingdings 2"/>
        <a:buChar char="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1828800" indent="-182880" algn="l" rtl="0" eaLnBrk="1" latinLnBrk="0" hangingPunct="1">
        <a:spcBef>
          <a:spcPct val="20000"/>
        </a:spcBef>
        <a:buClr>
          <a:schemeClr val="accent1"/>
        </a:buClr>
        <a:buSzPct val="100000"/>
        <a:buFont typeface="Wingdings 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2029968" indent="-182880" algn="l" rtl="0" eaLnBrk="1" latinLnBrk="0" hangingPunct="1">
        <a:spcBef>
          <a:spcPct val="20000"/>
        </a:spcBef>
        <a:buClr>
          <a:schemeClr val="accent2"/>
        </a:buClr>
        <a:buFont typeface="Wingdings 2" pitchFamily="18" charset="2"/>
        <a:buChar char="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2231136" indent="-182880" algn="l" rtl="0" eaLnBrk="1" latinLnBrk="0" hangingPunct="1">
        <a:spcBef>
          <a:spcPct val="20000"/>
        </a:spcBef>
        <a:buClr>
          <a:schemeClr val="accent3"/>
        </a:buClr>
        <a:buFont typeface="Wingdings 2" pitchFamily="18" charset="2"/>
        <a:buChar char=""/>
        <a:defRPr kumimoji="0" sz="1800" kern="1200" baseline="0">
          <a:solidFill>
            <a:schemeClr val="tx1"/>
          </a:solidFill>
          <a:latin typeface="+mn-lt"/>
          <a:ea typeface="+mn-ea"/>
          <a:cs typeface="+mn-cs"/>
        </a:defRPr>
      </a:lvl9pPr>
      <a:extLst/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  <a:extLst/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4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hyperlink" Target="http://www.kioskevangelism.com/" TargetMode="External"/><Relationship Id="rId2" Type="http://schemas.openxmlformats.org/officeDocument/2006/relationships/notesSlide" Target="../notesSlides/notesSlide5.xml"/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notesSlide" Target="../notesSlides/notesSlide6.xml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3" Type="http://schemas.openxmlformats.org/officeDocument/2006/relationships/hyperlink" Target="http://www.globalchristians.org/" TargetMode="External"/><Relationship Id="rId7" Type="http://schemas.openxmlformats.org/officeDocument/2006/relationships/image" Target="../media/image2.png"/><Relationship Id="rId2" Type="http://schemas.openxmlformats.org/officeDocument/2006/relationships/notesSlide" Target="../notesSlides/notesSlide7.xml"/><Relationship Id="rId1" Type="http://schemas.openxmlformats.org/officeDocument/2006/relationships/slideLayout" Target="../slideLayouts/slideLayout2.xml"/><Relationship Id="rId6" Type="http://schemas.openxmlformats.org/officeDocument/2006/relationships/hyperlink" Target="http://www.cybermissions.org/articles/" TargetMode="External"/><Relationship Id="rId5" Type="http://schemas.openxmlformats.org/officeDocument/2006/relationships/hyperlink" Target="mailto:johned@aibi.ph" TargetMode="External"/><Relationship Id="rId4" Type="http://schemas.openxmlformats.org/officeDocument/2006/relationships/hyperlink" Target="http://www.cybermissions.org/" TargetMode="Externa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r>
              <a:rPr lang="en-US" dirty="0" smtClean="0"/>
              <a:t>Training In Remote Areas</a:t>
            </a:r>
            <a:endParaRPr lang="en-US" dirty="0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r>
              <a:rPr lang="en-US" dirty="0" smtClean="0"/>
              <a:t>Mobile Ministry Forum 2011</a:t>
            </a:r>
            <a:endParaRPr lang="en-US" dirty="0"/>
          </a:p>
        </p:txBody>
      </p:sp>
    </p:spTree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Questions For Remote Training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152400" y="1775191"/>
            <a:ext cx="8839200" cy="5082809"/>
          </a:xfrm>
        </p:spPr>
        <p:txBody>
          <a:bodyPr>
            <a:normAutofit/>
          </a:bodyPr>
          <a:lstStyle/>
          <a:p>
            <a:r>
              <a:rPr lang="en-US" sz="2400" dirty="0" smtClean="0"/>
              <a:t>Do They Actually Need “This Stuff”?</a:t>
            </a:r>
          </a:p>
          <a:p>
            <a:r>
              <a:rPr lang="en-US" sz="2400" dirty="0" smtClean="0"/>
              <a:t>How To Create Ease of Distribution, Replication &amp; Multiplication?</a:t>
            </a:r>
          </a:p>
          <a:p>
            <a:r>
              <a:rPr lang="en-US" sz="2400" dirty="0" smtClean="0"/>
              <a:t>What Is The Cost </a:t>
            </a:r>
            <a:r>
              <a:rPr lang="en-US" sz="2400" dirty="0" smtClean="0"/>
              <a:t>Per Gigabyte of </a:t>
            </a:r>
            <a:r>
              <a:rPr lang="en-US" sz="2400" dirty="0" smtClean="0"/>
              <a:t>Downloading?</a:t>
            </a:r>
          </a:p>
          <a:p>
            <a:r>
              <a:rPr lang="en-US" sz="2400" dirty="0" smtClean="0"/>
              <a:t>Will It Survive? - </a:t>
            </a:r>
            <a:r>
              <a:rPr lang="en-US" sz="2400" dirty="0" err="1" smtClean="0"/>
              <a:t>Ruggedization</a:t>
            </a:r>
            <a:r>
              <a:rPr lang="en-US" sz="2400" dirty="0" smtClean="0"/>
              <a:t>, Power Issues,  Physical Security</a:t>
            </a:r>
          </a:p>
          <a:p>
            <a:r>
              <a:rPr lang="en-US" sz="2400" dirty="0" smtClean="0"/>
              <a:t>How Do We </a:t>
            </a:r>
            <a:r>
              <a:rPr lang="en-US" sz="2400" dirty="0" smtClean="0"/>
              <a:t> </a:t>
            </a:r>
            <a:r>
              <a:rPr lang="en-US" sz="2400" dirty="0" smtClean="0"/>
              <a:t>Go Viral? Distribute to Community Gatekeepers, “Nodes” and Multi-Cultural / Multi-Lingual Individuals of Influence.</a:t>
            </a:r>
          </a:p>
          <a:p>
            <a:r>
              <a:rPr lang="en-US" sz="2400" dirty="0" smtClean="0"/>
              <a:t>How Do We Attain Deep Knowledge of the On-Ground Technology and How It Is Used  / Perceived Within That  Culture?</a:t>
            </a:r>
          </a:p>
          <a:p>
            <a:r>
              <a:rPr lang="en-US" sz="2400" dirty="0" smtClean="0"/>
              <a:t>What Are The Prevailing Learning Modes? -  Group/Individual;  Oral/Literate; etc.</a:t>
            </a:r>
          </a:p>
        </p:txBody>
      </p:sp>
    </p:spTree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4 Things They All Need..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r>
              <a:rPr lang="en-US" dirty="0" smtClean="0"/>
              <a:t>Theory </a:t>
            </a:r>
            <a:r>
              <a:rPr lang="en-US" dirty="0" smtClean="0"/>
              <a:t>/ </a:t>
            </a:r>
            <a:r>
              <a:rPr lang="en-US" dirty="0" smtClean="0"/>
              <a:t>Information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Examples </a:t>
            </a:r>
            <a:r>
              <a:rPr lang="en-US" dirty="0" smtClean="0"/>
              <a:t>of Best </a:t>
            </a:r>
            <a:r>
              <a:rPr lang="en-US" dirty="0" smtClean="0"/>
              <a:t>Practice (Relevant To Their Worldview)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Step-by-Step </a:t>
            </a:r>
            <a:r>
              <a:rPr lang="en-US" dirty="0" smtClean="0"/>
              <a:t>“How To” </a:t>
            </a:r>
            <a:r>
              <a:rPr lang="en-US" dirty="0" smtClean="0"/>
              <a:t>Instructions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</a:t>
            </a:r>
            <a:r>
              <a:rPr lang="en-US" dirty="0" smtClean="0"/>
              <a:t>Connections to Expertise, Funding etc</a:t>
            </a:r>
          </a:p>
          <a:p>
            <a:pPr>
              <a:buNone/>
            </a:pPr>
            <a:endParaRPr lang="en-US" dirty="0"/>
          </a:p>
        </p:txBody>
      </p:sp>
    </p:spTree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4" name="Title 3"/>
          <p:cNvSpPr>
            <a:spLocks noGrp="1"/>
          </p:cNvSpPr>
          <p:nvPr>
            <p:ph type="title"/>
          </p:nvPr>
        </p:nvSpPr>
        <p:spPr>
          <a:xfrm>
            <a:off x="76200" y="0"/>
            <a:ext cx="7543800" cy="1447800"/>
          </a:xfrm>
        </p:spPr>
        <p:txBody>
          <a:bodyPr>
            <a:normAutofit/>
          </a:bodyPr>
          <a:lstStyle/>
          <a:p>
            <a:r>
              <a:rPr lang="en-US" dirty="0" smtClean="0"/>
              <a:t>The Mobile Bible College</a:t>
            </a:r>
            <a:endParaRPr lang="en-US" dirty="0"/>
          </a:p>
        </p:txBody>
      </p:sp>
      <p:sp>
        <p:nvSpPr>
          <p:cNvPr id="5" name="Content Placeholder 4"/>
          <p:cNvSpPr>
            <a:spLocks noGrp="1"/>
          </p:cNvSpPr>
          <p:nvPr>
            <p:ph sz="half" idx="1"/>
          </p:nvPr>
        </p:nvSpPr>
        <p:spPr>
          <a:xfrm>
            <a:off x="152400" y="1600201"/>
            <a:ext cx="5105400" cy="2971800"/>
          </a:xfrm>
        </p:spPr>
        <p:txBody>
          <a:bodyPr>
            <a:normAutofit lnSpcReduction="10000"/>
          </a:bodyPr>
          <a:lstStyle/>
          <a:p>
            <a:r>
              <a:rPr lang="en-US" sz="2400" dirty="0" smtClean="0"/>
              <a:t>Curriculum on an SDHC card</a:t>
            </a:r>
          </a:p>
          <a:p>
            <a:r>
              <a:rPr lang="en-US" sz="2400" dirty="0" smtClean="0"/>
              <a:t>A mobile phone +  speakers</a:t>
            </a:r>
          </a:p>
          <a:p>
            <a:r>
              <a:rPr lang="en-US" sz="2400" dirty="0" smtClean="0"/>
              <a:t>Does not need reliable electricity </a:t>
            </a:r>
          </a:p>
          <a:p>
            <a:r>
              <a:rPr lang="en-US" sz="2400" dirty="0" smtClean="0"/>
              <a:t>Does not require Internet access</a:t>
            </a:r>
          </a:p>
          <a:p>
            <a:r>
              <a:rPr lang="en-US" sz="2400" dirty="0" smtClean="0"/>
              <a:t>Portable, secure and looks normal</a:t>
            </a:r>
          </a:p>
          <a:p>
            <a:r>
              <a:rPr lang="en-US" sz="2400" dirty="0" smtClean="0"/>
              <a:t>Can train up to 25 people</a:t>
            </a:r>
          </a:p>
          <a:p>
            <a:r>
              <a:rPr lang="en-US" sz="2400" dirty="0" smtClean="0"/>
              <a:t>Useful for house churches</a:t>
            </a:r>
          </a:p>
          <a:p>
            <a:r>
              <a:rPr lang="en-US" sz="2400" dirty="0" smtClean="0"/>
              <a:t>Works with most types of phones</a:t>
            </a:r>
            <a:endParaRPr lang="en-US" sz="2400" dirty="0"/>
          </a:p>
        </p:txBody>
      </p:sp>
      <p:sp>
        <p:nvSpPr>
          <p:cNvPr id="10" name="TextBox 9"/>
          <p:cNvSpPr txBox="1"/>
          <p:nvPr/>
        </p:nvSpPr>
        <p:spPr>
          <a:xfrm>
            <a:off x="5334000" y="1600200"/>
            <a:ext cx="3505200" cy="3416320"/>
          </a:xfrm>
          <a:prstGeom prst="rect">
            <a:avLst/>
          </a:prstGeom>
          <a:solidFill>
            <a:schemeClr val="accent4">
              <a:lumMod val="60000"/>
              <a:lumOff val="40000"/>
            </a:schemeClr>
          </a:solidFill>
          <a:effectLst>
            <a:outerShdw blurRad="50800" dist="38100" algn="l" rotWithShape="0">
              <a:prstClr val="black">
                <a:alpha val="40000"/>
              </a:prstClr>
            </a:outerShdw>
          </a:effectLst>
        </p:spPr>
        <p:txBody>
          <a:bodyPr wrap="square" rtlCol="0">
            <a:spAutoFit/>
          </a:bodyPr>
          <a:lstStyle/>
          <a:p>
            <a:r>
              <a:rPr lang="en-US" dirty="0" smtClean="0"/>
              <a:t>SDHC cards: 8Gb will hold up to 500+ hours of reasonable quality audio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  30 hrs lecturing = one bible college subject (with some class discussion of the material)</a:t>
            </a:r>
            <a:br>
              <a:rPr lang="en-US" dirty="0" smtClean="0"/>
            </a:br>
            <a:endParaRPr lang="en-US" dirty="0" smtClean="0"/>
          </a:p>
          <a:p>
            <a:r>
              <a:rPr lang="en-US" dirty="0" smtClean="0"/>
              <a:t>So therefore 500 hrs = 16 subjects = 4 semesters of 4 subjects = 2 year course on a  fingernail-sized chip</a:t>
            </a:r>
          </a:p>
        </p:txBody>
      </p:sp>
    </p:spTree>
  </p:cSld>
  <p:clrMapOvr>
    <a:masterClrMapping/>
  </p:clrMapOvr>
  <p:transition advClick="0"/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52400" y="228600"/>
            <a:ext cx="7772400" cy="1295400"/>
          </a:xfrm>
        </p:spPr>
        <p:txBody>
          <a:bodyPr>
            <a:normAutofit/>
          </a:bodyPr>
          <a:lstStyle/>
          <a:p>
            <a:r>
              <a:rPr lang="en-US" dirty="0" smtClean="0"/>
              <a:t>Mobile Evangelism Kiosks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33400" y="1676400"/>
            <a:ext cx="8153400" cy="4876800"/>
          </a:xfrm>
        </p:spPr>
        <p:txBody>
          <a:bodyPr>
            <a:normAutofit lnSpcReduction="10000"/>
          </a:bodyPr>
          <a:lstStyle/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Model A) </a:t>
            </a:r>
            <a:r>
              <a:rPr lang="en-US" sz="2400" dirty="0" smtClean="0"/>
              <a:t>Physical kiosk with SD card duplication capabilities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b="1" dirty="0" smtClean="0">
                <a:solidFill>
                  <a:schemeClr val="accent6">
                    <a:lumMod val="50000"/>
                  </a:schemeClr>
                </a:solidFill>
              </a:rPr>
              <a:t>Model B) </a:t>
            </a:r>
            <a:r>
              <a:rPr lang="en-US" sz="2400" dirty="0" smtClean="0"/>
              <a:t>A 2TB HDD loaded with content plus a </a:t>
            </a:r>
            <a:r>
              <a:rPr lang="en-US" sz="2400" dirty="0" err="1" smtClean="0"/>
              <a:t>PlugPC</a:t>
            </a:r>
            <a:r>
              <a:rPr lang="en-US" sz="2400" dirty="0" smtClean="0"/>
              <a:t> and wireless router so gospel can be downloaded directly to phones. Highly mobile, does not require an Internet connection, can even be used on buses etc.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Audio bibles in numerous languages as well as key teaching materials - </a:t>
            </a:r>
            <a:r>
              <a:rPr lang="en-US" sz="2400" dirty="0" smtClean="0">
                <a:hlinkClick r:id="rId3"/>
              </a:rPr>
              <a:t>http://www.kioskevangelism.com/</a:t>
            </a:r>
            <a:r>
              <a:rPr lang="en-US" sz="2400" dirty="0" smtClean="0"/>
              <a:t> </a:t>
            </a:r>
            <a:br>
              <a:rPr lang="en-US" sz="2400" dirty="0" smtClean="0"/>
            </a:br>
            <a:endParaRPr lang="en-US" sz="2400" dirty="0" smtClean="0"/>
          </a:p>
          <a:p>
            <a:r>
              <a:rPr lang="en-US" sz="2400" dirty="0" smtClean="0"/>
              <a:t>Being developed by Stephen Keel in Virginia with assistance from </a:t>
            </a:r>
            <a:r>
              <a:rPr lang="en-US" sz="2400" dirty="0" err="1" smtClean="0"/>
              <a:t>Lightsys</a:t>
            </a:r>
            <a:r>
              <a:rPr lang="en-US" sz="2400" dirty="0" smtClean="0"/>
              <a:t>, MAF-LT, ICCM, GRN, and Cybermissions</a:t>
            </a:r>
            <a:endParaRPr lang="en-US" sz="2400" dirty="0"/>
          </a:p>
        </p:txBody>
      </p:sp>
    </p:spTree>
  </p:cSld>
  <p:clrMapOvr>
    <a:masterClrMapping/>
  </p:clrMapOvr>
  <p:transition/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err="1" smtClean="0"/>
              <a:t>Asterix</a:t>
            </a:r>
            <a:r>
              <a:rPr lang="en-US" dirty="0" smtClean="0"/>
              <a:t> VOIP Server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>
            <a:normAutofit/>
          </a:bodyPr>
          <a:lstStyle/>
          <a:p>
            <a:r>
              <a:rPr lang="en-US" sz="2400" dirty="0" smtClean="0"/>
              <a:t>Takes advantage that inbound calls are free in most countries of interest</a:t>
            </a:r>
          </a:p>
          <a:p>
            <a:r>
              <a:rPr lang="en-US" sz="2400" dirty="0" smtClean="0"/>
              <a:t>Person sends a text or very brief phone call to a number which is that of an </a:t>
            </a:r>
            <a:r>
              <a:rPr lang="en-US" sz="2400" dirty="0" err="1" smtClean="0"/>
              <a:t>Asterix</a:t>
            </a:r>
            <a:r>
              <a:rPr lang="en-US" sz="2400" dirty="0" smtClean="0"/>
              <a:t> VOIP server. The VOIP server then immediately rings them back.</a:t>
            </a:r>
          </a:p>
          <a:p>
            <a:r>
              <a:rPr lang="en-US" sz="2400" dirty="0" smtClean="0"/>
              <a:t>The person then uses a menu on the </a:t>
            </a:r>
            <a:r>
              <a:rPr lang="en-US" sz="2400" dirty="0" err="1" smtClean="0"/>
              <a:t>Asterix</a:t>
            </a:r>
            <a:r>
              <a:rPr lang="en-US" sz="2400" dirty="0" smtClean="0"/>
              <a:t> server to select the teaching that they want to hear e.g. Press 1 for Ephesians, press 2 for Homiletics , 3 for Romans etc. </a:t>
            </a:r>
          </a:p>
          <a:p>
            <a:r>
              <a:rPr lang="en-US" sz="2400" dirty="0" smtClean="0"/>
              <a:t>The server can even give quizzes: “press 1 for answer A” etc..</a:t>
            </a:r>
          </a:p>
          <a:p>
            <a:r>
              <a:rPr lang="en-US" sz="2400" dirty="0" smtClean="0"/>
              <a:t>Pioneered by Brad Rhoads from MAF-LT</a:t>
            </a:r>
          </a:p>
          <a:p>
            <a:r>
              <a:rPr lang="en-US" sz="2400" dirty="0" smtClean="0"/>
              <a:t>Good for oral learners as minimal literacy is required.</a:t>
            </a:r>
          </a:p>
          <a:p>
            <a:r>
              <a:rPr lang="en-US" sz="2400" dirty="0" smtClean="0"/>
              <a:t>The provider of the course bears all the VOIP costs.</a:t>
            </a:r>
            <a:endParaRPr lang="en-US" sz="2400" dirty="0"/>
          </a:p>
        </p:txBody>
      </p:sp>
    </p:spTree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dirty="0" smtClean="0"/>
              <a:t>About </a:t>
            </a:r>
            <a:r>
              <a:rPr lang="en-US" dirty="0" err="1" smtClean="0"/>
              <a:t>Cybermissions</a:t>
            </a:r>
            <a:endParaRPr lang="en-US" dirty="0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200400" y="1905000"/>
            <a:ext cx="5638800" cy="4187952"/>
          </a:xfrm>
        </p:spPr>
        <p:txBody>
          <a:bodyPr>
            <a:normAutofit/>
          </a:bodyPr>
          <a:lstStyle/>
          <a:p>
            <a:r>
              <a:rPr lang="en-US" sz="2400" dirty="0" smtClean="0">
                <a:hlinkClick r:id="rId3"/>
              </a:rPr>
              <a:t>www.globalchristians.org</a:t>
            </a:r>
            <a:endParaRPr lang="en-US" sz="2400" dirty="0" smtClean="0"/>
          </a:p>
          <a:p>
            <a:r>
              <a:rPr lang="en-US" sz="2400" dirty="0" smtClean="0">
                <a:hlinkClick r:id="rId4"/>
              </a:rPr>
              <a:t>www.cybermissions.org</a:t>
            </a:r>
            <a:endParaRPr lang="en-US" sz="2400" dirty="0" smtClean="0"/>
          </a:p>
          <a:p>
            <a:r>
              <a:rPr lang="en-US" sz="2400" dirty="0" smtClean="0"/>
              <a:t>John </a:t>
            </a:r>
            <a:r>
              <a:rPr lang="en-US" sz="2400" dirty="0" err="1" smtClean="0"/>
              <a:t>Edmiston</a:t>
            </a:r>
            <a:r>
              <a:rPr lang="en-US" sz="2400" dirty="0" smtClean="0"/>
              <a:t> (CEO)</a:t>
            </a:r>
          </a:p>
          <a:p>
            <a:r>
              <a:rPr lang="en-US" sz="2400" dirty="0" smtClean="0"/>
              <a:t>Based in Carson CA</a:t>
            </a:r>
          </a:p>
          <a:p>
            <a:r>
              <a:rPr lang="en-US" sz="2400" dirty="0" smtClean="0"/>
              <a:t>Focused on delivering online training in developing world contexts.</a:t>
            </a:r>
          </a:p>
          <a:p>
            <a:r>
              <a:rPr lang="en-US" sz="2400" dirty="0" smtClean="0">
                <a:hlinkClick r:id="rId5"/>
              </a:rPr>
              <a:t>johned@aibi.ph</a:t>
            </a:r>
            <a:r>
              <a:rPr lang="en-US" sz="2400" dirty="0" smtClean="0"/>
              <a:t>   </a:t>
            </a:r>
          </a:p>
          <a:p>
            <a:r>
              <a:rPr lang="en-US" sz="2400" dirty="0" smtClean="0"/>
              <a:t>+1-310-549-6791</a:t>
            </a:r>
          </a:p>
          <a:p>
            <a:r>
              <a:rPr lang="en-US" sz="2400" dirty="0" smtClean="0"/>
              <a:t>These slides will be available online at:  </a:t>
            </a:r>
            <a:r>
              <a:rPr lang="en-US" sz="2400" b="1" dirty="0" smtClean="0">
                <a:hlinkClick r:id="rId6"/>
              </a:rPr>
              <a:t>www.cybermissions.org/articles/</a:t>
            </a:r>
            <a:endParaRPr lang="en-US" sz="2400" b="1" dirty="0" smtClean="0"/>
          </a:p>
          <a:p>
            <a:endParaRPr lang="en-US" sz="2400" dirty="0"/>
          </a:p>
        </p:txBody>
      </p:sp>
      <p:pic>
        <p:nvPicPr>
          <p:cNvPr id="4" name="Picture 3" descr="cybermissions_logo_no_URL_new.png"/>
          <p:cNvPicPr>
            <a:picLocks noChangeAspect="1"/>
          </p:cNvPicPr>
          <p:nvPr/>
        </p:nvPicPr>
        <p:blipFill>
          <a:blip r:embed="rId7" cstate="print"/>
          <a:stretch>
            <a:fillRect/>
          </a:stretch>
        </p:blipFill>
        <p:spPr>
          <a:xfrm>
            <a:off x="152400" y="1905000"/>
            <a:ext cx="2438400" cy="2438400"/>
          </a:xfrm>
          <a:prstGeom prst="rect">
            <a:avLst/>
          </a:prstGeom>
          <a:effectLst>
            <a:outerShdw blurRad="50800" dist="88900" dir="3120000" algn="ctr" rotWithShape="0">
              <a:srgbClr val="000000">
                <a:alpha val="43137"/>
              </a:srgbClr>
            </a:outerShdw>
          </a:effectLst>
        </p:spPr>
      </p:pic>
    </p:spTree>
  </p:cSld>
  <p:clrMapOvr>
    <a:masterClrMapping/>
  </p:clrMapOvr>
  <p:transition advTm="32051"/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  <p:cond evt="onBegin" delay="0">
                          <p:tn val="2"/>
                        </p:cond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2" presetClass="entr" presetSubtype="4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 calcmode="lin" valueType="num">
                                      <p:cBhvr additive="base">
                                        <p:cTn id="7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#ppt_x"/>
                                          </p:val>
                                        </p:tav>
                                        <p:tav tm="100000">
                                          <p:val>
                                            <p:strVal val="#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 additive="base">
                                        <p:cTn id="8" dur="500" fill="hold"/>
                                        <p:tgtEl>
                                          <p:spTgt spid="2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1+#ppt_h/2"/>
                                          </p:val>
                                        </p:tav>
                                        <p:tav tm="100000">
                                          <p:val>
                                            <p:strVal val="#ppt_y"/>
                                          </p:val>
                                        </p:tav>
                                      </p:tavLst>
                                    </p:anim>
                                  </p:childTnLst>
                                </p:cTn>
                              </p:par>
                              <p:par>
                                <p:cTn id="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1" dur="2000"/>
                                        <p:tgtEl>
                                          <p:spTgt spid="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2" fill="hold">
                            <p:stCondLst>
                              <p:cond delay="2000"/>
                            </p:stCondLst>
                            <p:childTnLst>
                              <p:par>
                                <p:cTn id="1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1000"/>
                                        <p:tgtEl>
                                          <p:spTgt spid="3">
                                            <p:txEl>
                                              <p:pRg st="0" end="0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16" fill="hold">
                            <p:stCondLst>
                              <p:cond delay="3000"/>
                            </p:stCondLst>
                            <p:childTnLst>
                              <p:par>
                                <p:cTn id="1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1000"/>
                                        <p:tgtEl>
                                          <p:spTgt spid="3">
                                            <p:txEl>
                                              <p:pRg st="1" end="1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0" fill="hold">
                            <p:stCondLst>
                              <p:cond delay="4000"/>
                            </p:stCondLst>
                            <p:childTnLst>
                              <p:par>
                                <p:cTn id="21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1000"/>
                                        <p:tgtEl>
                                          <p:spTgt spid="3">
                                            <p:txEl>
                                              <p:pRg st="2" end="2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4" fill="hold">
                            <p:stCondLst>
                              <p:cond delay="5000"/>
                            </p:stCondLst>
                            <p:childTnLst>
                              <p:par>
                                <p:cTn id="25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7" dur="1000"/>
                                        <p:tgtEl>
                                          <p:spTgt spid="3">
                                            <p:txEl>
                                              <p:pRg st="3" end="3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28" fill="hold">
                            <p:stCondLst>
                              <p:cond delay="6000"/>
                            </p:stCondLst>
                            <p:childTnLst>
                              <p:par>
                                <p:cTn id="29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1000"/>
                                        <p:tgtEl>
                                          <p:spTgt spid="3">
                                            <p:txEl>
                                              <p:pRg st="4" end="4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2" fill="hold">
                            <p:stCondLst>
                              <p:cond delay="7000"/>
                            </p:stCondLst>
                            <p:childTnLst>
                              <p:par>
                                <p:cTn id="33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1000"/>
                                        <p:tgtEl>
                                          <p:spTgt spid="3">
                                            <p:txEl>
                                              <p:pRg st="5" end="5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  <p:par>
                          <p:cTn id="36" fill="hold">
                            <p:stCondLst>
                              <p:cond delay="8000"/>
                            </p:stCondLst>
                            <p:childTnLst>
                              <p:par>
                                <p:cTn id="37" presetID="10" presetClass="entr" presetSubtype="0" fill="hold" grpId="0" nodeType="after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1000"/>
                                        <p:tgtEl>
                                          <p:spTgt spid="3">
                                            <p:txEl>
                                              <p:pRg st="6" end="6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0" fill="hold">
                      <p:stCondLst>
                        <p:cond delay="indefinite"/>
                      </p:stCondLst>
                      <p:childTnLst>
                        <p:par>
                          <p:cTn id="41" fill="hold">
                            <p:stCondLst>
                              <p:cond delay="0"/>
                            </p:stCondLst>
                            <p:childTnLst>
                              <p:par>
                                <p:cTn id="42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4" dur="1000"/>
                                        <p:tgtEl>
                                          <p:spTgt spid="3">
                                            <p:txEl>
                                              <p:pRg st="7" end="7"/>
                                            </p:txEl>
                                          </p:spTgt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2" grpId="0"/>
      <p:bldP spid="3" grpId="0" build="p"/>
    </p:bld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dule">
  <a:themeElements>
    <a:clrScheme name="Module">
      <a:dk1>
        <a:sysClr val="windowText" lastClr="000000"/>
      </a:dk1>
      <a:lt1>
        <a:sysClr val="window" lastClr="FFFFFF"/>
      </a:lt1>
      <a:dk2>
        <a:srgbClr val="5A6378"/>
      </a:dk2>
      <a:lt2>
        <a:srgbClr val="D4D4D6"/>
      </a:lt2>
      <a:accent1>
        <a:srgbClr val="F0AD00"/>
      </a:accent1>
      <a:accent2>
        <a:srgbClr val="60B5CC"/>
      </a:accent2>
      <a:accent3>
        <a:srgbClr val="E66C7D"/>
      </a:accent3>
      <a:accent4>
        <a:srgbClr val="6BB76D"/>
      </a:accent4>
      <a:accent5>
        <a:srgbClr val="E88651"/>
      </a:accent5>
      <a:accent6>
        <a:srgbClr val="C64847"/>
      </a:accent6>
      <a:hlink>
        <a:srgbClr val="168BBA"/>
      </a:hlink>
      <a:folHlink>
        <a:srgbClr val="680000"/>
      </a:folHlink>
    </a:clrScheme>
    <a:fontScheme name="Module">
      <a:maj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rbel"/>
        <a:ea typeface=""/>
        <a:cs typeface=""/>
        <a:font script="Jpan" typeface="HGｺﾞｼｯｸM"/>
        <a:font script="Hang" typeface="HY엽서L"/>
        <a:font script="Hans" typeface="华文楷体"/>
        <a:font script="Hant" typeface="新細明體"/>
        <a:font script="Arab" typeface="Tahoma"/>
        <a:font script="Hebr" typeface="Miriam"/>
        <a:font script="Thai" typeface="DilleniaUPC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Modul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47500"/>
                <a:satMod val="137000"/>
              </a:schemeClr>
            </a:gs>
            <a:gs pos="55000">
              <a:schemeClr val="phClr">
                <a:shade val="69000"/>
                <a:satMod val="137000"/>
              </a:schemeClr>
            </a:gs>
            <a:gs pos="100000">
              <a:schemeClr val="phClr">
                <a:shade val="98000"/>
                <a:satMod val="137000"/>
              </a:schemeClr>
            </a:gs>
          </a:gsLst>
          <a:lin ang="16200000" scaled="0"/>
        </a:gradFill>
      </a:fillStyleLst>
      <a:lnStyleLst>
        <a:ln w="6350" cap="rnd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48000" cap="flat" cmpd="thickThin" algn="ctr">
          <a:solidFill>
            <a:schemeClr val="phClr"/>
          </a:solidFill>
          <a:prstDash val="solid"/>
        </a:ln>
        <a:ln w="48500" cap="flat" cmpd="thickThin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5000" dist="25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39000" dist="25400" dir="5400000" rotWithShape="0">
              <a:srgbClr val="000000">
                <a:alpha val="38000"/>
              </a:srgbClr>
            </a:outerShdw>
          </a:effectLst>
          <a:scene3d>
            <a:camera prst="orthographicFront" fov="0">
              <a:rot lat="0" lon="0" rev="0"/>
            </a:camera>
            <a:lightRig rig="threePt" dir="t">
              <a:rot lat="0" lon="0" rev="1800000"/>
            </a:lightRig>
          </a:scene3d>
          <a:sp3d prstMaterial="matte">
            <a:bevelT h="200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8000"/>
                <a:satMod val="300000"/>
              </a:schemeClr>
            </a:gs>
            <a:gs pos="12000">
              <a:schemeClr val="phClr">
                <a:tint val="48000"/>
                <a:satMod val="300000"/>
              </a:schemeClr>
            </a:gs>
            <a:gs pos="20000">
              <a:schemeClr val="phClr">
                <a:tint val="49000"/>
                <a:satMod val="300000"/>
              </a:schemeClr>
            </a:gs>
            <a:gs pos="100000">
              <a:schemeClr val="phClr">
                <a:shade val="30000"/>
              </a:schemeClr>
            </a:gs>
          </a:gsLst>
          <a:path path="circle">
            <a:fillToRect l="10000" t="-25000" r="10000" b="125000"/>
          </a:path>
        </a:gradFill>
        <a:blipFill>
          <a:blip xmlns:r="http://schemas.openxmlformats.org/officeDocument/2006/relationships" r:embed="rId1">
            <a:duotone>
              <a:schemeClr val="phClr">
                <a:shade val="75000"/>
                <a:satMod val="105000"/>
              </a:schemeClr>
              <a:schemeClr val="phClr">
                <a:tint val="95000"/>
                <a:satMod val="105000"/>
              </a:schemeClr>
            </a:duotone>
          </a:blip>
          <a:tile tx="0" ty="0" sx="38000" sy="38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Module</Template>
  <TotalTime>18</TotalTime>
  <Words>359</Words>
  <Application>Microsoft Office PowerPoint</Application>
  <PresentationFormat>On-screen Show (4:3)</PresentationFormat>
  <Paragraphs>56</Paragraphs>
  <Slides>7</Slides>
  <Notes>7</Notes>
  <HiddenSlides>0</HiddenSlides>
  <MMClips>0</MMClips>
  <ScaleCrop>false</ScaleCrop>
  <HeadingPairs>
    <vt:vector size="4" baseType="variant">
      <vt:variant>
        <vt:lpstr>Theme</vt:lpstr>
      </vt:variant>
      <vt:variant>
        <vt:i4>1</vt:i4>
      </vt:variant>
      <vt:variant>
        <vt:lpstr>Slide Titles</vt:lpstr>
      </vt:variant>
      <vt:variant>
        <vt:i4>7</vt:i4>
      </vt:variant>
    </vt:vector>
  </HeadingPairs>
  <TitlesOfParts>
    <vt:vector size="8" baseType="lpstr">
      <vt:lpstr>Module</vt:lpstr>
      <vt:lpstr>Training In Remote Areas</vt:lpstr>
      <vt:lpstr>Questions For Remote Training</vt:lpstr>
      <vt:lpstr>4 Things They All Need..</vt:lpstr>
      <vt:lpstr>The Mobile Bible College</vt:lpstr>
      <vt:lpstr>Mobile Evangelism Kiosks</vt:lpstr>
      <vt:lpstr>Asterix VOIP Server</vt:lpstr>
      <vt:lpstr>About Cybermissions</vt:lpstr>
    </vt:vector>
  </TitlesOfParts>
  <LinksUpToDate>false</LinksUpToDate>
  <SharedDoc>false</SharedDoc>
  <HyperlinksChanged>false</HyperlinksChanged>
  <AppVersion>12.0000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Training In Remote Areas</dc:title>
  <dc:creator>Cybermissions</dc:creator>
  <cp:lastModifiedBy>Cybermissions</cp:lastModifiedBy>
  <cp:revision>2</cp:revision>
  <dcterms:created xsi:type="dcterms:W3CDTF">2011-12-11T03:04:52Z</dcterms:created>
  <dcterms:modified xsi:type="dcterms:W3CDTF">2011-12-11T03:23:45Z</dcterms:modified>
</cp:coreProperties>
</file>