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6F17-21C6-45EF-A414-0DD5A01E97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E1BD9-D215-4F2A-A660-5040040CAA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A9455-2C4C-49AA-BA02-B74078B487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1BD9-D215-4F2A-A660-5040040CAA6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1DD8DA6-1AA2-4A37-AB13-44E09A11BF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9152C37-F166-44BF-A2FD-4067B1ABDED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Evangelism &amp; Mobile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This Course Is About</a:t>
            </a:r>
            <a:endParaRPr lang="en-US" dirty="0"/>
          </a:p>
        </p:txBody>
      </p:sp>
      <p:pic>
        <p:nvPicPr>
          <p:cNvPr id="6" name="~PP3680.WAV">
            <a:hlinkClick r:id="" action="ppaction://media"/>
          </p:cNvPr>
          <p:cNvPicPr>
            <a:picLocks noRot="1" noChangeAspect="1"/>
          </p:cNvPicPr>
          <p:nvPr>
            <a:wavAudioFile r:embed="rId1" name="~PP3680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Instructor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Instructor:  	John Edmiston		 </a:t>
            </a:r>
          </a:p>
          <a:p>
            <a:r>
              <a:rPr lang="en-US" sz="2400" dirty="0" smtClean="0">
                <a:latin typeface="Arial Narrow" pitchFamily="34" charset="0"/>
              </a:rPr>
              <a:t>digitalopportunities@gmail.com	</a:t>
            </a:r>
          </a:p>
          <a:p>
            <a:r>
              <a:rPr lang="en-US" sz="2400" dirty="0" smtClean="0">
                <a:latin typeface="Arial Narrow" pitchFamily="34" charset="0"/>
              </a:rPr>
              <a:t>(310) 783-1510</a:t>
            </a:r>
          </a:p>
          <a:p>
            <a:endParaRPr lang="en-US" dirty="0"/>
          </a:p>
        </p:txBody>
      </p:sp>
      <p:pic>
        <p:nvPicPr>
          <p:cNvPr id="7" name="Content Placeholder 6" descr="johned_feb_2010_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3808" y="1600200"/>
            <a:ext cx="3987383" cy="4525963"/>
          </a:xfrm>
        </p:spPr>
      </p:pic>
      <p:pic>
        <p:nvPicPr>
          <p:cNvPr id="11" name="~PP743.WAV">
            <a:hlinkClick r:id="" action="ppaction://media"/>
          </p:cNvPr>
          <p:cNvPicPr>
            <a:picLocks noRot="1" noChangeAspect="1"/>
          </p:cNvPicPr>
          <p:nvPr>
            <a:wavAudioFile r:embed="rId1" name="~PP743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Description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a course in digital strategy and pragmatics for those entering into Christian ministry using new media technology and covers Internet ministry, mobile ministry, social media and Internet marketing and analytics. </a:t>
            </a:r>
          </a:p>
          <a:p>
            <a:endParaRPr lang="en-US" dirty="0"/>
          </a:p>
        </p:txBody>
      </p:sp>
      <p:pic>
        <p:nvPicPr>
          <p:cNvPr id="4" name="~PP1609.WAV">
            <a:hlinkClick r:id="" action="ppaction://media"/>
          </p:cNvPr>
          <p:cNvPicPr>
            <a:picLocks noRot="1" noChangeAspect="1"/>
          </p:cNvPicPr>
          <p:nvPr>
            <a:wavAudioFile r:embed="rId1" name="~PP1609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1,2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	Communicate a general statistical and social understanding of how both the Internet and mobile technology can be deployed as multiplying factors in Christian outreach, education and community transformation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	Clearly demonstrate an understanding of how to practically focus technological solutions on specific ministry problems using both the Internet and mobile technology as the main vectors of action.</a:t>
            </a:r>
          </a:p>
          <a:p>
            <a:endParaRPr lang="en-US" dirty="0"/>
          </a:p>
        </p:txBody>
      </p:sp>
      <p:pic>
        <p:nvPicPr>
          <p:cNvPr id="4" name="~PP1060.WAV">
            <a:hlinkClick r:id="" action="ppaction://media"/>
          </p:cNvPr>
          <p:cNvPicPr>
            <a:picLocks noRot="1" noChangeAspect="1"/>
          </p:cNvPicPr>
          <p:nvPr>
            <a:wavAudioFile r:embed="rId1" name="~PP1060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3,4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	Enumerate the ways in which Internet and mobile technology can achieve ubiquity of communication of Christian moral, theological and sociological values in the service of the Kingdom of God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	Develop an online marketing strategy that includes paid search, organic search, social marketing, conversion funnels and analytics</a:t>
            </a:r>
          </a:p>
          <a:p>
            <a:endParaRPr lang="en-US" dirty="0"/>
          </a:p>
        </p:txBody>
      </p:sp>
      <p:pic>
        <p:nvPicPr>
          <p:cNvPr id="4" name="~PP2274.WAV">
            <a:hlinkClick r:id="" action="ppaction://media"/>
          </p:cNvPr>
          <p:cNvPicPr>
            <a:picLocks noRot="1" noChangeAspect="1"/>
          </p:cNvPicPr>
          <p:nvPr>
            <a:wavAudioFile r:embed="rId1" name="~PP2274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	Develop a strategy and implementation plan that uses the Internet and/or mobile technology to achieve a result in one of the following areas: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r>
              <a:rPr lang="en-US" dirty="0" smtClean="0"/>
              <a:t>) Christian outreach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dirty="0" smtClean="0"/>
              <a:t>) Christian education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 smtClean="0"/>
              <a:t>) </a:t>
            </a:r>
            <a:r>
              <a:rPr lang="en-US" dirty="0" err="1" smtClean="0"/>
              <a:t>Missiological</a:t>
            </a:r>
            <a:r>
              <a:rPr lang="en-US" dirty="0" smtClean="0"/>
              <a:t> and cross-cultural communication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 smtClean="0"/>
              <a:t>) Christian social entrepreneurship / justice issues. </a:t>
            </a:r>
            <a:endParaRPr lang="en-US" dirty="0"/>
          </a:p>
        </p:txBody>
      </p:sp>
      <p:pic>
        <p:nvPicPr>
          <p:cNvPr id="4" name="~PP1686.WAV">
            <a:hlinkClick r:id="" action="ppaction://media"/>
          </p:cNvPr>
          <p:cNvPicPr>
            <a:picLocks noRot="1" noChangeAspect="1"/>
          </p:cNvPicPr>
          <p:nvPr>
            <a:wavAudioFile r:embed="rId1" name="~PP1686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This course requires extensive engagement with the readings, the instructor and with other students.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2. Careful pacing and scheduling will be required and it is the task of the student to keep up with the work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3. You will need good high-speed Internet access and word-processing software such as Microsoft Word or </a:t>
            </a:r>
            <a:r>
              <a:rPr lang="en-US" dirty="0" err="1" smtClean="0"/>
              <a:t>OpenOffice</a:t>
            </a:r>
            <a:r>
              <a:rPr lang="en-US" dirty="0" smtClean="0"/>
              <a:t>. You will also need a Kindle or the free Kindle for PC or Kindle for Mac software as many of the readings are in </a:t>
            </a:r>
            <a:r>
              <a:rPr lang="en-US" dirty="0" err="1" smtClean="0"/>
              <a:t>ebook</a:t>
            </a:r>
            <a:r>
              <a:rPr lang="en-US" dirty="0" smtClean="0"/>
              <a:t> format.</a:t>
            </a:r>
          </a:p>
          <a:p>
            <a:endParaRPr lang="en-US" dirty="0"/>
          </a:p>
        </p:txBody>
      </p:sp>
      <p:pic>
        <p:nvPicPr>
          <p:cNvPr id="4" name="~PP3114.WAV">
            <a:hlinkClick r:id="" action="ppaction://media"/>
          </p:cNvPr>
          <p:cNvPicPr>
            <a:picLocks noRot="1" noChangeAspect="1"/>
          </p:cNvPicPr>
          <p:nvPr>
            <a:wavAudioFile r:embed="rId1" name="~PP3114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4. You will be expected to have a basic working understanding of digital technology and the Internet before commencing this course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5. All posting in forums will be done in a spirit of Christian love, though vigorous debate is encouraged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6. This course is a course in strategy and pragmatics. The expectation is that you will be clearly able to demonstrate a practical grasp of the new media, technology and how they can be applied to actual Christian ministry contexts.</a:t>
            </a:r>
          </a:p>
          <a:p>
            <a:endParaRPr lang="en-US" dirty="0"/>
          </a:p>
        </p:txBody>
      </p:sp>
      <p:pic>
        <p:nvPicPr>
          <p:cNvPr id="5" name="~PP3538.WAV">
            <a:hlinkClick r:id="" action="ppaction://media"/>
          </p:cNvPr>
          <p:cNvPicPr>
            <a:picLocks noRot="1" noChangeAspect="1"/>
          </p:cNvPicPr>
          <p:nvPr>
            <a:wavAudioFile r:embed="rId1" name="~PP3538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  Major written work is expected to reference and to interact with: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) All four (4) of the required texts as well as the recommended websites.</a:t>
            </a:r>
          </a:p>
          <a:p>
            <a:pPr>
              <a:buNone/>
            </a:pPr>
            <a:r>
              <a:rPr lang="en-US" dirty="0" smtClean="0"/>
              <a:t>b) At least three (3) of the recommended texts </a:t>
            </a:r>
          </a:p>
          <a:p>
            <a:pPr>
              <a:buNone/>
            </a:pPr>
            <a:r>
              <a:rPr lang="en-US" dirty="0" smtClean="0"/>
              <a:t>c) The class readings and videos, MP3s etc.</a:t>
            </a:r>
          </a:p>
          <a:p>
            <a:endParaRPr lang="en-US" dirty="0"/>
          </a:p>
        </p:txBody>
      </p:sp>
      <p:pic>
        <p:nvPicPr>
          <p:cNvPr id="5" name="~PP748.WAV">
            <a:hlinkClick r:id="" action="ppaction://media"/>
          </p:cNvPr>
          <p:cNvPicPr>
            <a:picLocks noRot="1" noChangeAspect="1"/>
          </p:cNvPicPr>
          <p:nvPr>
            <a:wavAudioFile r:embed="rId1" name="~PP748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171</Words>
  <Application>Microsoft Office PowerPoint</Application>
  <PresentationFormat>On-screen Show (4:3)</PresentationFormat>
  <Paragraphs>38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Internet Evangelism &amp; Mobile Ministry</vt:lpstr>
      <vt:lpstr>The Instructor</vt:lpstr>
      <vt:lpstr>Course Description </vt:lpstr>
      <vt:lpstr>Objectives 1,2</vt:lpstr>
      <vt:lpstr>Objectives 3,4</vt:lpstr>
      <vt:lpstr>Objectives 5</vt:lpstr>
      <vt:lpstr>Expectations 1-3</vt:lpstr>
      <vt:lpstr>Expectations 4-6</vt:lpstr>
      <vt:lpstr>Expectation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Evangelism &amp; Mobile Ministry</dc:title>
  <dc:creator>Cybermissions</dc:creator>
  <cp:lastModifiedBy>Cybermissions</cp:lastModifiedBy>
  <cp:revision>1</cp:revision>
  <dcterms:created xsi:type="dcterms:W3CDTF">2013-01-22T20:41:59Z</dcterms:created>
  <dcterms:modified xsi:type="dcterms:W3CDTF">2013-01-22T22:07:01Z</dcterms:modified>
</cp:coreProperties>
</file>