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1"/>
  </p:notesMasterIdLst>
  <p:sldIdLst>
    <p:sldId id="315" r:id="rId2"/>
    <p:sldId id="316" r:id="rId3"/>
    <p:sldId id="326" r:id="rId4"/>
    <p:sldId id="317" r:id="rId5"/>
    <p:sldId id="325" r:id="rId6"/>
    <p:sldId id="318" r:id="rId7"/>
    <p:sldId id="319" r:id="rId8"/>
    <p:sldId id="324" r:id="rId9"/>
    <p:sldId id="311" r:id="rId10"/>
    <p:sldId id="312" r:id="rId11"/>
    <p:sldId id="313" r:id="rId12"/>
    <p:sldId id="301" r:id="rId13"/>
    <p:sldId id="271" r:id="rId14"/>
    <p:sldId id="284" r:id="rId15"/>
    <p:sldId id="279" r:id="rId16"/>
    <p:sldId id="285" r:id="rId17"/>
    <p:sldId id="278" r:id="rId18"/>
    <p:sldId id="323" r:id="rId19"/>
    <p:sldId id="32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DDBB96-951A-431F-91F6-1972EEC812B6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C9755C-EC73-4F43-A2B9-C30747AFE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F7B2-543F-4B78-BD0C-C633B98D9B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F7B2-543F-4B78-BD0C-C633B98D9B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F7B2-543F-4B78-BD0C-C633B98D9B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01DD3-5575-48B9-AC3A-64BCCC85B9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CE4F59-BBE1-4434-8AFB-CED926F1B1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87C444-6C7A-4F7F-B89C-B6AF507062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4C6C6-E2FF-45EB-BB47-842F34C58C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3F27E-6CE9-4FAA-BF80-A53B339A51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DF2F9-823B-4D88-B3F9-9CA1707CD885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7FB3-CB10-4639-8914-FD51B5060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F737D-0D3D-4660-8850-029E9494D268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DF479-D6CC-4381-928F-F36845BF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0961F-8D4A-4EF1-95C7-BD168FEE233D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E5A0-64CE-4968-99F5-AC934527D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14406-4EAE-4140-9591-923BA199ED1E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B39C-13E9-42AC-8EBC-A40CBDC62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218A0-FA87-4550-B3FC-B11B2261091D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234DC-BFB9-47B0-930E-64C6D372B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1BE9A-6FBA-45B5-B105-4F705F4C58F7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232FD-6BE1-474B-981A-0C017DB687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C5F77-A434-402B-9AEA-7C91D34132EE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0731-C9A0-4AA3-8EF4-F0203CF78D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34344-930A-4C23-8233-4B9C01DB9706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D6971-E64A-4B40-8DA2-FAAA7EBEB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8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9EC94-A390-4CFB-B31C-4685457B2937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8B72D-1AE2-4E4C-AA87-4583F0C3E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191D5-A56A-48C3-B793-843F4B631ADF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FBB4F-89EC-4905-86D8-CF572D886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D2CE-DDCA-4E09-B06D-63AADBFDC643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12D1-2422-408E-9C8D-A977E457E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E756C6-B2C9-4E81-926A-39E1494C76EB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7842BA-4C80-4DF7-99AF-1A7D2E703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hned@Cybermissions.or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DFA2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Digital Resources &amp; Gospel Movements</a:t>
            </a:r>
            <a:endParaRPr lang="en-US" sz="5400" dirty="0">
              <a:solidFill>
                <a:srgbClr val="DFA2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Communities of Delivery…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371600"/>
            <a:ext cx="855345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Repository Level </a:t>
            </a:r>
            <a:r>
              <a:rPr lang="en-US" sz="2800" dirty="0" smtClean="0"/>
              <a:t>– centralized collection / library, meta-tagged, multiple languages legal and copyright issues are the main challenge.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Level </a:t>
            </a:r>
            <a:r>
              <a:rPr lang="en-US" sz="2800" dirty="0" smtClean="0"/>
              <a:t>– large collections, materials selected by national level leaders, cultural relevance important</a:t>
            </a: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Group Level </a:t>
            </a:r>
            <a:r>
              <a:rPr lang="en-US" sz="2800" dirty="0" smtClean="0"/>
              <a:t>– language groups, contextualized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Denominational / Large Network </a:t>
            </a:r>
            <a:r>
              <a:rPr lang="en-US" sz="2800" dirty="0" smtClean="0"/>
              <a:t>– theological groups and affinity groups, careful about heresy &amp; suitability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/ Clergy Conference </a:t>
            </a:r>
            <a:r>
              <a:rPr lang="en-US" sz="2800" dirty="0" smtClean="0"/>
              <a:t>– colleagues, leaders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Church / House Church </a:t>
            </a:r>
            <a:r>
              <a:rPr lang="en-US" sz="2800" dirty="0" smtClean="0"/>
              <a:t>– grass roots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236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Technology For Each Level…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057322" cy="5181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Repository Level </a:t>
            </a:r>
            <a:r>
              <a:rPr lang="en-US" sz="2400" dirty="0" smtClean="0"/>
              <a:t>– 10TB+ databases, searchable, meta-tagged, able to create national level collections from the Master Repository,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Level </a:t>
            </a:r>
            <a:r>
              <a:rPr lang="en-US" sz="2400" dirty="0" smtClean="0"/>
              <a:t>– 1-2TB databases, ability to create relevant training media from this collection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Group Level </a:t>
            </a:r>
            <a:r>
              <a:rPr lang="en-US" sz="2400" dirty="0" smtClean="0"/>
              <a:t>–Internet/ satellite, viral media, video, language specific resources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Denominational / Large Network </a:t>
            </a:r>
            <a:r>
              <a:rPr lang="en-US" sz="2400" dirty="0" smtClean="0"/>
              <a:t>– large website, digital library, DVD collections</a:t>
            </a:r>
          </a:p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/ Clergy Conference </a:t>
            </a:r>
            <a:r>
              <a:rPr lang="en-US" sz="2400" dirty="0" smtClean="0"/>
              <a:t>– USB, DVD, wireless hotspot, SD cards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Church / House Church </a:t>
            </a:r>
            <a:r>
              <a:rPr lang="en-US" sz="2400" dirty="0" smtClean="0"/>
              <a:t>– Bluetooth, USB drives, email attachments, church website, MP3 players etc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285922" y="1219200"/>
            <a:ext cx="838200" cy="5562600"/>
          </a:xfrm>
          <a:prstGeom prst="down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304800"/>
            <a:ext cx="7162800" cy="8382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Orality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&amp; Mobile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6553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Up to 70% of the population are </a:t>
            </a:r>
            <a:r>
              <a:rPr lang="en-US" sz="2400" dirty="0" err="1" smtClean="0"/>
              <a:t>primarly</a:t>
            </a:r>
            <a:r>
              <a:rPr lang="en-US" sz="2400" dirty="0" smtClean="0"/>
              <a:t> oral learners and many/most have mobile phones.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Audio bible and key MP3 resources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Brief video clips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Podcasts in MP3 format, very powerful for leadership development. Used while driving etc.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MP3 is easier to download and more private (can listen with earbuds)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Listen to the bible stories in a group (using a mobile phone w. speakers etc.) and discuss.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1782526" cy="2533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8534400" cy="4433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Interactive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Participative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Experiential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Device to Device (cellphones, tablets, devices of all sorts..)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Non-literate – verbal / audio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Brief  &amp;  Compressed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Holistic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Tagged / RSS / Metadata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Multiple languages &amp; cultures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Multiple bandwidth versions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3" descr="April 12, 2013 April 11, 2013 / Peter Mead / 1 Com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28" y="0"/>
            <a:ext cx="3708400" cy="2901823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Technology Imperatives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943600" cy="47085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Internationalize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Clarity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Reduce idiomatic expressions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Be hopeful and </a:t>
            </a:r>
            <a:r>
              <a:rPr lang="en-US" sz="2800" dirty="0" err="1" smtClean="0"/>
              <a:t>aspirational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Explain, explain, explain….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Offer a helpful handshake and minimize confusion and distraction.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0724" name="Content Placeholder 4" descr="handshak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981200"/>
            <a:ext cx="2640012" cy="2667000"/>
          </a:xfrm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7912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Scripture rather than culture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Spirit rather than method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Compassion rather than just content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Trustful connection rather than just ‘customer service’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‘Come into our community’ rather than just ‘pray the prayer and go away please’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Engaged with the whole of life rather than cerebral, engaged with a ‘bunch of concepts’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82" y="1828800"/>
            <a:ext cx="2591030" cy="3886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Love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Newbies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5337175" cy="46815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If the user is made to feel dumb they just go away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If their problems are ignored they will resent you 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lang="en-GB" sz="2800" dirty="0" smtClean="0"/>
              <a:t>But if people feel they are helped quickly they will become loyal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If the user feels empowered they build enthusiasm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If a user feels ‘’hey I am cool I can do this’ they build pride and tell others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2" name="Picture 3" descr="C:\Documents and Settings\John\Local Settings\Temporary Internet Files\Content.IE5\7RC22P02\MPj043173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981200"/>
            <a:ext cx="3124200" cy="3124200"/>
          </a:xfrm>
          <a:effectLst>
            <a:outerShdw blurRad="50800" dist="101600" dir="30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Local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210550" cy="47847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Develop in-country networks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Cultivate local leaders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Pay for translation, use locals, use the translation process to build relationships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Give people an aspirational career pathway within your online ministry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Volunteer – Senior Volunteer – Part-Time Paid – Full-Time Paid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Delegate real authority and the right to contextualize your ministry</a:t>
            </a:r>
            <a:endParaRPr lang="en-US" sz="2800" dirty="0"/>
          </a:p>
        </p:txBody>
      </p:sp>
      <p:pic>
        <p:nvPicPr>
          <p:cNvPr id="2" name="Picture 1" descr="꼴찌닷컴 :: 꼴찌들아! 트위터하고 블로그하자! SNS는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316230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528"/>
            <a:ext cx="541248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Ministry Training Course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5602" y="2209800"/>
            <a:ext cx="8289798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 new online course designed for people busy in ministry, only $50, payable by </a:t>
            </a:r>
            <a:r>
              <a:rPr lang="en-US" sz="2400" dirty="0" err="1" smtClean="0"/>
              <a:t>Paypal</a:t>
            </a:r>
            <a:r>
              <a:rPr lang="en-US" sz="2400" dirty="0" smtClean="0"/>
              <a:t>. An in-service, in-context course.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Basic </a:t>
            </a:r>
            <a:r>
              <a:rPr lang="en-US" sz="2400" dirty="0"/>
              <a:t>digital ministry strategies, digital content creation, digital content distribution, mobile ministry, social media, SEO and conversion funnels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Zero stress, self-paced, absolutely no writing, mainly visual presentations, no social stress, easy to do in your own time at your own pace. Start anytime, finish anytime. About 4 hours per week.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Launches on </a:t>
            </a:r>
            <a:r>
              <a:rPr lang="en-US" sz="2400" b="1" dirty="0" smtClean="0"/>
              <a:t>Monday, April 3rd 2017! </a:t>
            </a:r>
            <a:r>
              <a:rPr lang="en-US" sz="2400" dirty="0" smtClean="0"/>
              <a:t>But you can start anytime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0"/>
            <a:ext cx="3124200" cy="20855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5602" y="999615"/>
            <a:ext cx="51655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www.Cybermissions.org/moodle/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6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65126"/>
            <a:ext cx="4038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806030101010103" pitchFamily="34" charset="0"/>
              </a:rPr>
              <a:t>Contact Information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" panose="020B08060301010101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971800" cy="16939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8763000" cy="433806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johned@cybermissions.org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@Cybermissions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johnedmiston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21615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Berendo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Ave.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400Torrance CA 90502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310-844-6948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310-748-9274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Cybermissions.org, GlobalChristians.org, BiblicalEQ.com,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NewTestamentPrayer.com,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Phronema.Org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-11111"/>
            <a:ext cx="1547811" cy="13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7886700" cy="4724400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Rapidly multiplying gospel movements are often under-resourced:</a:t>
            </a:r>
            <a:br>
              <a:rPr lang="en-US" sz="3200" dirty="0" smtClean="0"/>
            </a:br>
            <a:r>
              <a:rPr lang="en-US" sz="3200" dirty="0" smtClean="0"/>
              <a:t> a) theologically and </a:t>
            </a:r>
            <a:br>
              <a:rPr lang="en-US" sz="3200" dirty="0" smtClean="0"/>
            </a:br>
            <a:r>
              <a:rPr lang="en-US" sz="3200" dirty="0" smtClean="0"/>
              <a:t> b) in leadership training.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This can lead to serious problems in the fourth and fifth generations of a church-planting movement e.g. heresy, denying the Trinity, prosperity gospel, syncretism with local cultures and erratic leadership practices.</a:t>
            </a:r>
            <a:endParaRPr lang="en-US" sz="3200" dirty="0"/>
          </a:p>
        </p:txBody>
      </p:sp>
      <p:pic>
        <p:nvPicPr>
          <p:cNvPr id="2" name="Picture 1" descr="BIANCO SUL NERO: DIAGNOSI DI DISABILITA' CON L. 104 MA SENZA SOSTEGN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2286000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53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Is Digital</a:t>
            </a:r>
          </a:p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Impartation Is Spiritual</a:t>
            </a:r>
          </a:p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Is Personal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Is Communal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86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ership &lt;strong&gt;leaders&lt;/strong&gt; aren t born they are made vince lombar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76200"/>
            <a:ext cx="25527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Things That Leaders NEED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Accurate Information</a:t>
            </a:r>
          </a:p>
          <a:p>
            <a:r>
              <a:rPr lang="en-US" sz="3600" dirty="0" smtClean="0"/>
              <a:t>The Best Practices In Their Area</a:t>
            </a:r>
          </a:p>
          <a:p>
            <a:r>
              <a:rPr lang="en-US" sz="3600" dirty="0" smtClean="0"/>
              <a:t>Step-by-Step “How To” Methods</a:t>
            </a:r>
          </a:p>
          <a:p>
            <a:r>
              <a:rPr lang="en-US" sz="3600" dirty="0" smtClean="0"/>
              <a:t>Connections To Expertise &amp; Funds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Do not leave them stranded without one or more of these factors!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1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8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"/>
            <a:ext cx="4168140" cy="666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447800"/>
            <a:ext cx="4343400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an incredible array of options for technology-enabled Christian ministry so we are continually on a quest 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EXPLORE</a:t>
            </a:r>
            <a:r>
              <a:rPr lang="en-US" sz="2800" dirty="0" smtClean="0"/>
              <a:t> what is out there and then 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DISCOVER</a:t>
            </a:r>
            <a:r>
              <a:rPr lang="en-US" sz="2800" dirty="0" smtClean="0"/>
              <a:t> what will work best for us!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5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36295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The Bicultural Principle Online…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883920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Paul (Hebrew &amp; Greek)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Barnabas and Mark </a:t>
            </a:r>
            <a:br>
              <a:rPr lang="en-US" dirty="0" smtClean="0"/>
            </a:br>
            <a:r>
              <a:rPr lang="en-US" dirty="0" smtClean="0"/>
              <a:t>(Hebrew/ Cypriot)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Cyprus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524000"/>
            <a:ext cx="2743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243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Silas  (Hebrew/ Dalmatian)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2819400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1700" y="42484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Dalmatia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" y="18288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304" y="3962400"/>
            <a:ext cx="0" cy="69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1752600"/>
            <a:ext cx="1066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Timothy (Hebrew/Greek)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2800" y="3874532"/>
            <a:ext cx="0" cy="78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56560" y="47818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" y="5456237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Recruit people who speak a major Internet language (English, Spanish, Chinese </a:t>
            </a:r>
            <a:r>
              <a:rPr lang="en-US" sz="2400" dirty="0" err="1" smtClean="0"/>
              <a:t>etc</a:t>
            </a:r>
            <a:r>
              <a:rPr lang="en-US" sz="2400" dirty="0" smtClean="0"/>
              <a:t>) and who also have second and third cultures, to reach those less-known cultures by digital means.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8&quot;&gt;&lt;property id=&quot;20148&quot; value=&quot;5&quot;/&gt;&lt;property id=&quot;20300&quot; value=&quot;Slide 9 - &amp;quot;The Bicultural Principle Online…&amp;quot;&quot;/&gt;&lt;property id=&quot;20307&quot; value=&quot;311&quot;/&gt;&lt;/object&gt;&lt;object type=&quot;3&quot; unique_id=&quot;10013&quot;&gt;&lt;property id=&quot;20148&quot; value=&quot;5&quot;/&gt;&lt;property id=&quot;20300&quot; value=&quot;Slide 10 - &amp;quot;Communities of Delivery…&amp;quot;&quot;/&gt;&lt;property id=&quot;20307&quot; value=&quot;312&quot;/&gt;&lt;/object&gt;&lt;object type=&quot;3&quot; unique_id=&quot;10014&quot;&gt;&lt;property id=&quot;20148&quot; value=&quot;5&quot;/&gt;&lt;property id=&quot;20300&quot; value=&quot;Slide 11 - &amp;quot;Technology For Each Level…&amp;quot;&quot;/&gt;&lt;property id=&quot;20307&quot; value=&quot;313&quot;/&gt;&lt;/object&gt;&lt;object type=&quot;3&quot; unique_id=&quot;10031&quot;&gt;&lt;property id=&quot;20148&quot; value=&quot;5&quot;/&gt;&lt;property id=&quot;20300&quot; value=&quot;Slide 12 - &amp;quot;Orality &amp;amp; Mobile&amp;quot;&quot;/&gt;&lt;property id=&quot;20307&quot; value=&quot;301&quot;/&gt;&lt;/object&gt;&lt;object type=&quot;3&quot; unique_id=&quot;10042&quot;&gt;&lt;property id=&quot;20148&quot; value=&quot;5&quot;/&gt;&lt;property id=&quot;20300&quot; value=&quot;Slide 13 - &amp;quot;  Technology Imperatives&amp;quot;&quot;/&gt;&lt;property id=&quot;20307&quot; value=&quot;271&quot;/&gt;&lt;/object&gt;&lt;object type=&quot;3&quot; unique_id=&quot;10043&quot;&gt;&lt;property id=&quot;20148&quot; value=&quot;5&quot;/&gt;&lt;property id=&quot;20300&quot; value=&quot;Slide 14 - &amp;quot;Design&amp;quot;&quot;/&gt;&lt;property id=&quot;20307&quot; value=&quot;284&quot;/&gt;&lt;/object&gt;&lt;object type=&quot;3&quot; unique_id=&quot;10044&quot;&gt;&lt;property id=&quot;20148&quot; value=&quot;5&quot;/&gt;&lt;property id=&quot;20300&quot; value=&quot;Slide 15 - &amp;quot;Attitudes&amp;quot;&quot;/&gt;&lt;property id=&quot;20307&quot; value=&quot;279&quot;/&gt;&lt;/object&gt;&lt;object type=&quot;3&quot; unique_id=&quot;10045&quot;&gt;&lt;property id=&quot;20148&quot; value=&quot;5&quot;/&gt;&lt;property id=&quot;20300&quot; value=&quot;Slide 16 - &amp;quot;Love Newbies!&amp;quot;&quot;/&gt;&lt;property id=&quot;20307&quot; value=&quot;285&quot;/&gt;&lt;/object&gt;&lt;object type=&quot;3&quot; unique_id=&quot;10047&quot;&gt;&lt;property id=&quot;20148&quot; value=&quot;5&quot;/&gt;&lt;property id=&quot;20300&quot; value=&quot;Slide 17 - &amp;quot; Local Networks&amp;quot;&quot;/&gt;&lt;property id=&quot;20307&quot; value=&quot;278&quot;/&gt;&lt;/object&gt;&lt;object type=&quot;3&quot; unique_id=&quot;10107&quot;&gt;&lt;property id=&quot;20148&quot; value=&quot;5&quot;/&gt;&lt;property id=&quot;20300&quot; value=&quot;Slide 1&quot;/&gt;&lt;property id=&quot;20307&quot; value=&quot;315&quot;/&gt;&lt;/object&gt;&lt;object type=&quot;3&quot; unique_id=&quot;10319&quot;&gt;&lt;property id=&quot;20148&quot; value=&quot;5&quot;/&gt;&lt;property id=&quot;20300&quot; value=&quot;Slide 2&quot;/&gt;&lt;property id=&quot;20307&quot; value=&quot;316&quot;/&gt;&lt;/object&gt;&lt;object type=&quot;3&quot; unique_id=&quot;10321&quot;&gt;&lt;property id=&quot;20148&quot; value=&quot;5&quot;/&gt;&lt;property id=&quot;20300&quot; value=&quot;Slide 4&quot;/&gt;&lt;property id=&quot;20307&quot; value=&quot;317&quot;/&gt;&lt;/object&gt;&lt;object type=&quot;3&quot; unique_id=&quot;10322&quot;&gt;&lt;property id=&quot;20148&quot; value=&quot;5&quot;/&gt;&lt;property id=&quot;20300&quot; value=&quot;Slide 6&quot;/&gt;&lt;property id=&quot;20307&quot; value=&quot;318&quot;/&gt;&lt;/object&gt;&lt;object type=&quot;3&quot; unique_id=&quot;10323&quot;&gt;&lt;property id=&quot;20148&quot; value=&quot;5&quot;/&gt;&lt;property id=&quot;20300&quot; value=&quot;Slide 7&quot;/&gt;&lt;property id=&quot;20307&quot; value=&quot;319&quot;/&gt;&lt;/object&gt;&lt;object type=&quot;3&quot; unique_id=&quot;10422&quot;&gt;&lt;property id=&quot;20148&quot; value=&quot;5&quot;/&gt;&lt;property id=&quot;20300&quot; value=&quot;Slide 18 - &amp;quot;Digital Ministry Training Course&amp;quot;&quot;/&gt;&lt;property id=&quot;20307&quot; value=&quot;323&quot;/&gt;&lt;/object&gt;&lt;object type=&quot;3&quot; unique_id=&quot;10423&quot;&gt;&lt;property id=&quot;20148&quot; value=&quot;5&quot;/&gt;&lt;property id=&quot;20300&quot; value=&quot;Slide 19 - &amp;quot;Contact Information&amp;quot;&quot;/&gt;&lt;property id=&quot;20307&quot; value=&quot;322&quot;/&gt;&lt;/object&gt;&lt;object type=&quot;3&quot; unique_id=&quot;10500&quot;&gt;&lt;property id=&quot;20148&quot; value=&quot;5&quot;/&gt;&lt;property id=&quot;20300&quot; value=&quot;Slide 8&quot;/&gt;&lt;property id=&quot;20307&quot; value=&quot;324&quot;/&gt;&lt;/object&gt;&lt;object type=&quot;3&quot; unique_id=&quot;11119&quot;&gt;&lt;property id=&quot;20148&quot; value=&quot;5&quot;/&gt;&lt;property id=&quot;20300&quot; value=&quot;Slide 5 - &amp;quot;4 Things That Leaders NEED&amp;quot;&quot;/&gt;&lt;property id=&quot;20307&quot; value=&quot;325&quot;/&gt;&lt;/object&gt;&lt;object type=&quot;3&quot; unique_id=&quot;11191&quot;&gt;&lt;property id=&quot;20148&quot; value=&quot;5&quot;/&gt;&lt;property id=&quot;20300&quot; value=&quot;Slide 3&quot;/&gt;&lt;property id=&quot;20307&quot; value=&quot;326&quot;/&gt;&lt;/object&gt;&lt;/object&gt;&lt;object type=&quot;8&quot; unique_id=&quot;101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647</Words>
  <Application>Microsoft Office PowerPoint</Application>
  <PresentationFormat>On-screen Show (4:3)</PresentationFormat>
  <Paragraphs>113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MT Condensed</vt:lpstr>
      <vt:lpstr>Agency FB</vt:lpstr>
      <vt:lpstr>Arial</vt:lpstr>
      <vt:lpstr>Calibri</vt:lpstr>
      <vt:lpstr>Calibri Light</vt:lpstr>
      <vt:lpstr>Franklin Gothic Demi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4 Things That Leaders NEED</vt:lpstr>
      <vt:lpstr>PowerPoint Presentation</vt:lpstr>
      <vt:lpstr>PowerPoint Presentation</vt:lpstr>
      <vt:lpstr>PowerPoint Presentation</vt:lpstr>
      <vt:lpstr>The Bicultural Principle Online…</vt:lpstr>
      <vt:lpstr>Communities of Delivery…</vt:lpstr>
      <vt:lpstr>Technology For Each Level…</vt:lpstr>
      <vt:lpstr>Orality &amp; Mobile</vt:lpstr>
      <vt:lpstr>  Technology Imperatives</vt:lpstr>
      <vt:lpstr>Design</vt:lpstr>
      <vt:lpstr>Attitudes</vt:lpstr>
      <vt:lpstr>Love Newbies!</vt:lpstr>
      <vt:lpstr> Local Networks</vt:lpstr>
      <vt:lpstr>Digital Ministry Training Course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Edges Of Cyberspace</dc:title>
  <dc:creator>John Edmiston</dc:creator>
  <cp:lastModifiedBy>John Edmiston</cp:lastModifiedBy>
  <cp:revision>219</cp:revision>
  <dcterms:created xsi:type="dcterms:W3CDTF">2007-07-02T17:51:36Z</dcterms:created>
  <dcterms:modified xsi:type="dcterms:W3CDTF">2017-03-24T20:19:17Z</dcterms:modified>
</cp:coreProperties>
</file>