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2" r:id="rId5"/>
    <p:sldId id="272" r:id="rId6"/>
    <p:sldId id="273" r:id="rId7"/>
    <p:sldId id="274" r:id="rId8"/>
    <p:sldId id="264" r:id="rId9"/>
    <p:sldId id="263" r:id="rId10"/>
    <p:sldId id="258" r:id="rId11"/>
    <p:sldId id="259" r:id="rId12"/>
    <p:sldId id="260" r:id="rId13"/>
    <p:sldId id="261" r:id="rId14"/>
    <p:sldId id="267" r:id="rId15"/>
    <p:sldId id="269" r:id="rId16"/>
    <p:sldId id="270" r:id="rId17"/>
    <p:sldId id="271" r:id="rId18"/>
    <p:sldId id="266" r:id="rId19"/>
    <p:sldId id="265" r:id="rId20"/>
    <p:sldId id="276" r:id="rId21"/>
    <p:sldId id="277" r:id="rId22"/>
    <p:sldId id="275" r:id="rId23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4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1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1977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53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514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7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34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7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3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9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5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8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6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9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8E27-78FC-4ABA-A1AF-3F6FE63889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6FB1E9-33CC-41BA-A5EB-53581E03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ibre-ebook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creativecommons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johned@Cybermissions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Create A GREAT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EBOOK For Your Ministry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File:Elektron kitabxana və mütaliə problemləri.jp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464" y="442722"/>
            <a:ext cx="38100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9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Formats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PDF</a:t>
            </a:r>
          </a:p>
          <a:p>
            <a:r>
              <a:rPr lang="en-US" sz="4000" dirty="0" err="1" smtClean="0"/>
              <a:t>ePUB</a:t>
            </a:r>
            <a:endParaRPr lang="en-US" sz="4000" dirty="0" smtClean="0"/>
          </a:p>
          <a:p>
            <a:r>
              <a:rPr lang="en-US" sz="4000" dirty="0" err="1" smtClean="0"/>
              <a:t>Mobi</a:t>
            </a:r>
            <a:r>
              <a:rPr lang="en-US" sz="4000" dirty="0" smtClean="0"/>
              <a:t> (Kindle)</a:t>
            </a:r>
          </a:p>
          <a:p>
            <a:r>
              <a:rPr lang="en-US" sz="4000" dirty="0" smtClean="0"/>
              <a:t>HTML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7970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From PowerPoint To </a:t>
            </a:r>
            <a:r>
              <a:rPr lang="en-US" sz="5400" b="1" dirty="0" err="1" smtClean="0"/>
              <a:t>Ebook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584" y="1665289"/>
            <a:ext cx="8596668" cy="4811711"/>
          </a:xfrm>
        </p:spPr>
        <p:txBody>
          <a:bodyPr>
            <a:noAutofit/>
          </a:bodyPr>
          <a:lstStyle/>
          <a:p>
            <a:r>
              <a:rPr lang="en-US" sz="3600" dirty="0" smtClean="0"/>
              <a:t>Go into PowerPoint – Design – Slide Size – Custom Slide Size</a:t>
            </a:r>
          </a:p>
          <a:p>
            <a:r>
              <a:rPr lang="en-US" sz="3600" dirty="0" smtClean="0"/>
              <a:t>Set to Letter 8.5 x 11 portrait</a:t>
            </a:r>
          </a:p>
          <a:p>
            <a:r>
              <a:rPr lang="en-US" sz="3600" dirty="0" smtClean="0"/>
              <a:t>Add colorful margins and pictures</a:t>
            </a:r>
          </a:p>
          <a:p>
            <a:r>
              <a:rPr lang="en-US" sz="3600" dirty="0" smtClean="0"/>
              <a:t>Add backgrounds</a:t>
            </a:r>
          </a:p>
          <a:p>
            <a:r>
              <a:rPr lang="en-US" sz="3600" dirty="0" smtClean="0"/>
              <a:t>Add text in easy to place text boxes</a:t>
            </a:r>
          </a:p>
          <a:p>
            <a:r>
              <a:rPr lang="en-US" sz="3600" dirty="0" smtClean="0"/>
              <a:t>Go to File -Save as PDF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131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/>
              <a:t>Calibre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Calibre</a:t>
            </a:r>
            <a:r>
              <a:rPr lang="en-US" sz="4000" dirty="0" smtClean="0"/>
              <a:t> </a:t>
            </a:r>
            <a:r>
              <a:rPr lang="en-US" sz="4000" dirty="0" err="1" smtClean="0"/>
              <a:t>Ebook</a:t>
            </a:r>
            <a:r>
              <a:rPr lang="en-US" sz="4000" dirty="0" smtClean="0"/>
              <a:t> Management</a:t>
            </a:r>
          </a:p>
          <a:p>
            <a:r>
              <a:rPr lang="en-US" sz="4000" dirty="0">
                <a:hlinkClick r:id="rId2"/>
              </a:rPr>
              <a:t>https://calibre-ebook.com/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10026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Converting With </a:t>
            </a:r>
            <a:r>
              <a:rPr lang="en-US" sz="5400" b="1" dirty="0" err="1" smtClean="0"/>
              <a:t>Calibre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847791" cy="388077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Add Book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- Convert Books – Convert Individually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- Select format to convert to (top right)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- Fill in Metadata</a:t>
            </a:r>
          </a:p>
          <a:p>
            <a:r>
              <a:rPr lang="en-US" sz="3600" dirty="0" smtClean="0"/>
              <a:t>- Select settings for cover etc.</a:t>
            </a:r>
          </a:p>
          <a:p>
            <a:r>
              <a:rPr lang="en-US" sz="3600" dirty="0" smtClean="0"/>
              <a:t>(there are good YouTube videos on this)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37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 Design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 it done professionally</a:t>
            </a:r>
          </a:p>
          <a:p>
            <a:r>
              <a:rPr lang="en-US" sz="4000" dirty="0" smtClean="0"/>
              <a:t>Be careful with image copyrights</a:t>
            </a:r>
          </a:p>
          <a:p>
            <a:r>
              <a:rPr lang="en-US" sz="4000" dirty="0" smtClean="0"/>
              <a:t>Be careful to follow the guidelines</a:t>
            </a:r>
          </a:p>
          <a:p>
            <a:r>
              <a:rPr lang="en-US" sz="4000" dirty="0" smtClean="0"/>
              <a:t>Can use offshore services such as Fiverr.com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875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659" y="1693864"/>
            <a:ext cx="8596668" cy="4611686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Serif:  Georgia</a:t>
            </a:r>
          </a:p>
          <a:p>
            <a:r>
              <a:rPr lang="en-US" sz="4000" dirty="0" smtClean="0"/>
              <a:t>Sans Serif:  Helvetica or Arial</a:t>
            </a:r>
          </a:p>
          <a:p>
            <a:r>
              <a:rPr lang="en-US" sz="4000" dirty="0" smtClean="0"/>
              <a:t>12 point</a:t>
            </a:r>
          </a:p>
          <a:p>
            <a:r>
              <a:rPr lang="en-US" sz="4000" dirty="0" smtClean="0"/>
              <a:t>1.5 spacing</a:t>
            </a:r>
          </a:p>
          <a:p>
            <a:r>
              <a:rPr lang="en-US" sz="4000" dirty="0" smtClean="0"/>
              <a:t>Use serif for body text, and sans serif for titles, or vice-versa. </a:t>
            </a:r>
          </a:p>
          <a:p>
            <a:r>
              <a:rPr lang="en-US" sz="4000" dirty="0" smtClean="0"/>
              <a:t>Do not embed fonts or you can end up with legal / copyright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1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Microsoft Visio to create flowcharts and diagrams to help readers to understand your ideas.</a:t>
            </a:r>
          </a:p>
          <a:p>
            <a:r>
              <a:rPr lang="en-US" sz="3600" dirty="0" err="1" smtClean="0"/>
              <a:t>Creately</a:t>
            </a:r>
            <a:r>
              <a:rPr lang="en-US" sz="3600" dirty="0" smtClean="0"/>
              <a:t>, </a:t>
            </a:r>
            <a:r>
              <a:rPr lang="en-US" sz="3600" dirty="0" err="1" smtClean="0"/>
              <a:t>Draw.Io</a:t>
            </a:r>
            <a:r>
              <a:rPr lang="en-US" sz="3600" dirty="0" smtClean="0"/>
              <a:t> and </a:t>
            </a:r>
            <a:r>
              <a:rPr lang="en-US" sz="3600" dirty="0" err="1" smtClean="0"/>
              <a:t>Gliffy</a:t>
            </a:r>
            <a:r>
              <a:rPr lang="en-US" sz="3600" dirty="0" smtClean="0"/>
              <a:t> are web-based tools.</a:t>
            </a:r>
          </a:p>
          <a:p>
            <a:r>
              <a:rPr lang="en-US" sz="3600" dirty="0" err="1" smtClean="0"/>
              <a:t>Dia</a:t>
            </a:r>
            <a:r>
              <a:rPr lang="en-US" sz="3600" dirty="0" smtClean="0"/>
              <a:t> is a good open-source tool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5731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19275"/>
            <a:ext cx="10733617" cy="4695825"/>
          </a:xfrm>
        </p:spPr>
        <p:txBody>
          <a:bodyPr>
            <a:normAutofit/>
          </a:bodyPr>
          <a:lstStyle/>
          <a:p>
            <a:r>
              <a:rPr lang="en-US" sz="3500" dirty="0"/>
              <a:t>Use JPG only </a:t>
            </a:r>
            <a:r>
              <a:rPr lang="en-US" sz="3500" dirty="0" smtClean="0"/>
              <a:t>(other formats are unsupported)</a:t>
            </a:r>
          </a:p>
          <a:p>
            <a:r>
              <a:rPr lang="en-US" sz="3500" dirty="0" smtClean="0"/>
              <a:t>Only use Creative Commons images or ones that you have paid for and have the license for.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Keep small , less than 100KB is good</a:t>
            </a:r>
          </a:p>
          <a:p>
            <a:r>
              <a:rPr lang="en-US" sz="3500" dirty="0" smtClean="0"/>
              <a:t> </a:t>
            </a:r>
            <a:r>
              <a:rPr lang="en-US" sz="3500" b="1" dirty="0" smtClean="0"/>
              <a:t>Title: </a:t>
            </a:r>
            <a:r>
              <a:rPr lang="en-US" sz="3500" dirty="0" smtClean="0"/>
              <a:t>up to 1400 </a:t>
            </a:r>
            <a:r>
              <a:rPr lang="en-US" sz="3500" dirty="0" err="1" smtClean="0"/>
              <a:t>px</a:t>
            </a:r>
            <a:r>
              <a:rPr lang="en-US" sz="3500" dirty="0" smtClean="0"/>
              <a:t> wide </a:t>
            </a:r>
            <a:r>
              <a:rPr lang="en-US" sz="3500" b="1" dirty="0" smtClean="0"/>
              <a:t>Other:</a:t>
            </a:r>
            <a:r>
              <a:rPr lang="en-US" sz="3500" dirty="0" smtClean="0"/>
              <a:t> 200-400px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Test at various resolution (72dpi </a:t>
            </a:r>
            <a:r>
              <a:rPr lang="en-US" sz="3500" dirty="0" err="1" smtClean="0"/>
              <a:t>etc</a:t>
            </a:r>
            <a:r>
              <a:rPr lang="en-US" sz="3500" dirty="0" smtClean="0"/>
              <a:t>)</a:t>
            </a:r>
          </a:p>
          <a:p>
            <a:r>
              <a:rPr lang="en-US" sz="4000" dirty="0" smtClean="0">
                <a:hlinkClick r:id="rId2"/>
              </a:rPr>
              <a:t>https</a:t>
            </a:r>
            <a:r>
              <a:rPr lang="en-US" sz="4000" dirty="0">
                <a:hlinkClick r:id="rId2"/>
              </a:rPr>
              <a:t>://search.creativecommons.org/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3978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Publishers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34" y="2085975"/>
            <a:ext cx="10143066" cy="466724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Amazon KDP </a:t>
            </a:r>
            <a:r>
              <a:rPr lang="en-US" sz="3600" dirty="0" smtClean="0"/>
              <a:t>– massive and dominant</a:t>
            </a:r>
          </a:p>
          <a:p>
            <a:r>
              <a:rPr lang="en-US" sz="3600" b="1" dirty="0" smtClean="0"/>
              <a:t>Kobo Writing Life </a:t>
            </a:r>
            <a:r>
              <a:rPr lang="en-US" sz="3600" dirty="0" smtClean="0"/>
              <a:t>- good discoverability</a:t>
            </a:r>
          </a:p>
          <a:p>
            <a:r>
              <a:rPr lang="en-US" sz="3600" b="1" dirty="0" err="1" smtClean="0"/>
              <a:t>Smashwords</a:t>
            </a:r>
            <a:r>
              <a:rPr lang="en-US" sz="3600" dirty="0" smtClean="0"/>
              <a:t> – good for Indie publishers</a:t>
            </a:r>
          </a:p>
          <a:p>
            <a:r>
              <a:rPr lang="en-US" sz="3600" b="1" dirty="0" err="1" smtClean="0"/>
              <a:t>iBooks</a:t>
            </a:r>
            <a:r>
              <a:rPr lang="en-US" sz="3600" b="1" dirty="0" smtClean="0"/>
              <a:t> Author </a:t>
            </a:r>
            <a:r>
              <a:rPr lang="en-US" sz="3600" dirty="0" smtClean="0"/>
              <a:t>- Apple</a:t>
            </a:r>
          </a:p>
          <a:p>
            <a:r>
              <a:rPr lang="en-US" sz="3600" b="1" dirty="0" smtClean="0"/>
              <a:t>Nook</a:t>
            </a:r>
            <a:r>
              <a:rPr lang="en-US" sz="3600" dirty="0" smtClean="0"/>
              <a:t> – Barnes and Noble</a:t>
            </a:r>
          </a:p>
          <a:p>
            <a:r>
              <a:rPr lang="en-US" sz="3600" b="1" dirty="0" err="1" smtClean="0"/>
              <a:t>Scribd</a:t>
            </a:r>
            <a:r>
              <a:rPr lang="en-US" sz="3600" dirty="0" smtClean="0"/>
              <a:t> – easy to use, discoverability is good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1081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Pricing Your </a:t>
            </a:r>
            <a:r>
              <a:rPr lang="en-US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Ebook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1087"/>
            <a:ext cx="10696910" cy="4307118"/>
          </a:xfrm>
        </p:spPr>
        <p:txBody>
          <a:bodyPr>
            <a:noAutofit/>
          </a:bodyPr>
          <a:lstStyle/>
          <a:p>
            <a:r>
              <a:rPr lang="en-US" sz="4000" dirty="0" smtClean="0"/>
              <a:t>Free – promo, Christian literature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$1.99 short </a:t>
            </a:r>
            <a:r>
              <a:rPr lang="en-US" sz="4000" dirty="0" err="1" smtClean="0"/>
              <a:t>ebook</a:t>
            </a:r>
            <a:endParaRPr lang="en-US" sz="4000" dirty="0" smtClean="0"/>
          </a:p>
          <a:p>
            <a:r>
              <a:rPr lang="en-US" sz="4000" dirty="0" smtClean="0"/>
              <a:t>$2.99 to $9.99 most Amazon Kindle books</a:t>
            </a:r>
          </a:p>
          <a:p>
            <a:r>
              <a:rPr lang="en-US" sz="4000" dirty="0" smtClean="0"/>
              <a:t>$3.99 – most popular </a:t>
            </a:r>
            <a:r>
              <a:rPr lang="en-US" sz="4000" dirty="0" err="1" smtClean="0"/>
              <a:t>ebook</a:t>
            </a:r>
            <a:r>
              <a:rPr lang="en-US" sz="4000" dirty="0" smtClean="0"/>
              <a:t> price</a:t>
            </a:r>
          </a:p>
          <a:p>
            <a:r>
              <a:rPr lang="en-US" sz="4000" dirty="0" smtClean="0"/>
              <a:t>$7.99 to $14.99 – major author</a:t>
            </a:r>
          </a:p>
          <a:p>
            <a:r>
              <a:rPr lang="en-US" sz="4000" dirty="0" smtClean="0"/>
              <a:t>$15.00 and above – specialized technical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878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 Got Into </a:t>
            </a:r>
            <a:r>
              <a:rPr lang="en-US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Ebooks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2439"/>
            <a:ext cx="9400116" cy="4573586"/>
          </a:xfrm>
        </p:spPr>
        <p:txBody>
          <a:bodyPr>
            <a:noAutofit/>
          </a:bodyPr>
          <a:lstStyle/>
          <a:p>
            <a:r>
              <a:rPr lang="en-US" sz="3600" dirty="0" smtClean="0"/>
              <a:t>Back in the 1990’s everyone was on dial-up and bandwidth and time online mattered. People did not want to download 25 of my articles one-by-one, however I could put them all in an </a:t>
            </a:r>
            <a:r>
              <a:rPr lang="en-US" sz="3600" dirty="0" err="1" smtClean="0"/>
              <a:t>ebook</a:t>
            </a:r>
            <a:r>
              <a:rPr lang="en-US" sz="3600" dirty="0" smtClean="0"/>
              <a:t>, size 250KB, and they could download it in a minute or so.</a:t>
            </a:r>
          </a:p>
          <a:p>
            <a:r>
              <a:rPr lang="en-US" sz="3600" dirty="0" smtClean="0"/>
              <a:t>This scenario has returned with mobile data in the developing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3700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Distribution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Send as an attachment to an email list (e.g. church members. supporters, interested readers </a:t>
            </a:r>
            <a:r>
              <a:rPr lang="en-US" sz="4000" dirty="0" err="1" smtClean="0"/>
              <a:t>etc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Use an </a:t>
            </a:r>
            <a:r>
              <a:rPr lang="en-US" sz="4000" dirty="0" err="1" smtClean="0"/>
              <a:t>autoresponder</a:t>
            </a:r>
            <a:r>
              <a:rPr lang="en-US" sz="4000" dirty="0" smtClean="0"/>
              <a:t> e.g. Olam </a:t>
            </a:r>
            <a:r>
              <a:rPr lang="en-US" sz="4000" dirty="0" err="1" smtClean="0"/>
              <a:t>Autoresponder</a:t>
            </a:r>
            <a:r>
              <a:rPr lang="en-US" sz="4000" dirty="0" smtClean="0"/>
              <a:t>, </a:t>
            </a:r>
            <a:r>
              <a:rPr lang="en-US" sz="4000" dirty="0" err="1" smtClean="0"/>
              <a:t>MailChimp</a:t>
            </a:r>
            <a:r>
              <a:rPr lang="en-US" sz="4000" dirty="0" smtClean="0"/>
              <a:t> </a:t>
            </a:r>
            <a:r>
              <a:rPr lang="en-US" sz="4000" dirty="0" err="1" smtClean="0"/>
              <a:t>etc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1421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Publicity / Awareness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76316" cy="442118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Social Media</a:t>
            </a:r>
          </a:p>
          <a:p>
            <a:r>
              <a:rPr lang="en-US" sz="4000" dirty="0" smtClean="0"/>
              <a:t>Book web page</a:t>
            </a:r>
          </a:p>
          <a:p>
            <a:r>
              <a:rPr lang="en-US" sz="4000" dirty="0" smtClean="0"/>
              <a:t>Amazon tools &amp; </a:t>
            </a:r>
            <a:r>
              <a:rPr lang="en-US" sz="4000" dirty="0" err="1" smtClean="0"/>
              <a:t>Smashword</a:t>
            </a:r>
            <a:r>
              <a:rPr lang="en-US" sz="4000" dirty="0" smtClean="0"/>
              <a:t> tools</a:t>
            </a:r>
          </a:p>
          <a:p>
            <a:r>
              <a:rPr lang="en-US" sz="4000" dirty="0" smtClean="0"/>
              <a:t>Email blasts</a:t>
            </a:r>
          </a:p>
          <a:p>
            <a:r>
              <a:rPr lang="en-US" sz="4000" dirty="0" smtClean="0"/>
              <a:t>Reader forums</a:t>
            </a:r>
          </a:p>
          <a:p>
            <a:r>
              <a:rPr lang="en-US" sz="4000" dirty="0" smtClean="0"/>
              <a:t>Word of Mouth &amp; Reviews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87559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Edmiston, CEO Cybermissions</a:t>
            </a:r>
          </a:p>
          <a:p>
            <a:r>
              <a:rPr lang="en-US" sz="4000" dirty="0" smtClean="0">
                <a:hlinkClick r:id="rId2"/>
              </a:rPr>
              <a:t>johned@cybermissions.org</a:t>
            </a:r>
            <a:endParaRPr lang="en-US" sz="4000" dirty="0" smtClean="0"/>
          </a:p>
          <a:p>
            <a:r>
              <a:rPr lang="en-US" sz="4000" dirty="0" smtClean="0"/>
              <a:t>Phone: 424-358-1207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22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Ebooks</a:t>
            </a:r>
            <a:r>
              <a:rPr lang="en-US" sz="4800" dirty="0" smtClean="0"/>
              <a:t>….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28716" cy="388077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Get your </a:t>
            </a:r>
            <a:r>
              <a:rPr lang="en-US" sz="4000" dirty="0"/>
              <a:t>s</a:t>
            </a:r>
            <a:r>
              <a:rPr lang="en-US" sz="4000" dirty="0" smtClean="0"/>
              <a:t>tory </a:t>
            </a:r>
            <a:r>
              <a:rPr lang="en-US" sz="4000" dirty="0"/>
              <a:t>o</a:t>
            </a:r>
            <a:r>
              <a:rPr lang="en-US" sz="4000" dirty="0" smtClean="0"/>
              <a:t>ut </a:t>
            </a:r>
            <a:r>
              <a:rPr lang="en-US" sz="4000" dirty="0"/>
              <a:t>e</a:t>
            </a:r>
            <a:r>
              <a:rPr lang="en-US" sz="4000" dirty="0" smtClean="0"/>
              <a:t>asily</a:t>
            </a:r>
          </a:p>
          <a:p>
            <a:r>
              <a:rPr lang="en-US" sz="4000" dirty="0" err="1" smtClean="0"/>
              <a:t>Ebooks</a:t>
            </a:r>
            <a:r>
              <a:rPr lang="en-US" sz="4000" dirty="0" smtClean="0"/>
              <a:t> travel virally around the world</a:t>
            </a:r>
          </a:p>
          <a:p>
            <a:r>
              <a:rPr lang="en-US" sz="4000" dirty="0" smtClean="0"/>
              <a:t>Are very low cost to distribute</a:t>
            </a:r>
          </a:p>
          <a:p>
            <a:r>
              <a:rPr lang="en-US" sz="4000" dirty="0" smtClean="0"/>
              <a:t>Are popular as promos / </a:t>
            </a:r>
            <a:r>
              <a:rPr lang="en-US" sz="4000" dirty="0" err="1" smtClean="0"/>
              <a:t>give-aways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208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 Is King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Solve A Problem</a:t>
            </a:r>
          </a:p>
          <a:p>
            <a:r>
              <a:rPr lang="en-US" sz="4000" dirty="0" smtClean="0"/>
              <a:t>Tell An Interesting Story</a:t>
            </a:r>
          </a:p>
          <a:p>
            <a:r>
              <a:rPr lang="en-US" sz="4000" dirty="0" smtClean="0"/>
              <a:t>Overview A Product</a:t>
            </a:r>
          </a:p>
          <a:p>
            <a:r>
              <a:rPr lang="en-US" sz="4000" dirty="0" smtClean="0"/>
              <a:t>Share The Gospel</a:t>
            </a:r>
          </a:p>
          <a:p>
            <a:r>
              <a:rPr lang="en-US" sz="4000" dirty="0" smtClean="0"/>
              <a:t>Showcase Expertise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275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Ministry Uses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7689"/>
            <a:ext cx="9533466" cy="388077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Church membership / services guide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Bible studies</a:t>
            </a:r>
          </a:p>
          <a:p>
            <a:r>
              <a:rPr lang="en-US" sz="4000" dirty="0" smtClean="0"/>
              <a:t> Sermon collections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Free textbooks for overseas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Give-away to new members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38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How–To Guide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e.g. “How To Run A Youth Camp”</a:t>
            </a:r>
          </a:p>
          <a:p>
            <a:r>
              <a:rPr lang="en-US" sz="4000" dirty="0" smtClean="0"/>
              <a:t>Theory</a:t>
            </a:r>
          </a:p>
          <a:p>
            <a:r>
              <a:rPr lang="en-US" sz="4000" dirty="0" smtClean="0"/>
              <a:t>Best Practice Examples</a:t>
            </a:r>
          </a:p>
          <a:p>
            <a:r>
              <a:rPr lang="en-US" sz="4000" dirty="0" smtClean="0"/>
              <a:t>Step-by-Step How To Guide</a:t>
            </a:r>
          </a:p>
          <a:p>
            <a:r>
              <a:rPr lang="en-US" sz="4000" dirty="0" smtClean="0"/>
              <a:t>Where To Get Help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181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 and Poetry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 Print publishers will not touch it</a:t>
            </a:r>
          </a:p>
          <a:p>
            <a:r>
              <a:rPr lang="en-US" sz="4000" dirty="0" smtClean="0"/>
              <a:t> Works well on small-niche </a:t>
            </a:r>
            <a:r>
              <a:rPr lang="en-US" sz="4000" dirty="0" err="1" smtClean="0"/>
              <a:t>ebooks</a:t>
            </a:r>
            <a:endParaRPr lang="en-US" sz="4000" dirty="0" smtClean="0"/>
          </a:p>
          <a:p>
            <a:r>
              <a:rPr lang="en-US" sz="4000" dirty="0" smtClean="0"/>
              <a:t> It is easy to illustrate an </a:t>
            </a:r>
            <a:r>
              <a:rPr lang="en-US" sz="4000" dirty="0" err="1" smtClean="0"/>
              <a:t>ebook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You don’t end up with a garage full of books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Enables you to share your heart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742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Write well to start with</a:t>
            </a:r>
          </a:p>
          <a:p>
            <a:r>
              <a:rPr lang="en-US" sz="4000" dirty="0" smtClean="0"/>
              <a:t>Organized structure</a:t>
            </a:r>
          </a:p>
          <a:p>
            <a:r>
              <a:rPr lang="en-US" sz="4000" dirty="0" smtClean="0"/>
              <a:t>Spellcheck</a:t>
            </a:r>
          </a:p>
          <a:p>
            <a:r>
              <a:rPr lang="en-US" sz="4000" dirty="0" smtClean="0"/>
              <a:t>Grammar-check</a:t>
            </a:r>
          </a:p>
          <a:p>
            <a:r>
              <a:rPr lang="en-US" sz="4000" dirty="0" smtClean="0"/>
              <a:t>Edit for flow</a:t>
            </a:r>
          </a:p>
          <a:p>
            <a:r>
              <a:rPr lang="en-US" sz="4000" dirty="0" smtClean="0"/>
              <a:t>Use some pictures if possible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837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76316" cy="388077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Generally 40-200 pages but can be any length. </a:t>
            </a:r>
          </a:p>
          <a:p>
            <a:r>
              <a:rPr lang="en-US" sz="4000" dirty="0" smtClean="0"/>
              <a:t>Short </a:t>
            </a:r>
            <a:r>
              <a:rPr lang="en-US" sz="4000" dirty="0" err="1" smtClean="0"/>
              <a:t>ebooks</a:t>
            </a:r>
            <a:r>
              <a:rPr lang="en-US" sz="4000" dirty="0" smtClean="0"/>
              <a:t> on very specialized topics are not a bad thing</a:t>
            </a:r>
          </a:p>
          <a:p>
            <a:r>
              <a:rPr lang="en-US" sz="4000" dirty="0" smtClean="0"/>
              <a:t>Break a very long book up into a series</a:t>
            </a:r>
          </a:p>
        </p:txBody>
      </p:sp>
    </p:spTree>
    <p:extLst>
      <p:ext uri="{BB962C8B-B14F-4D97-AF65-F5344CB8AC3E}">
        <p14:creationId xmlns:p14="http://schemas.microsoft.com/office/powerpoint/2010/main" val="22919687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ow To Create A GREAT&amp;quot;&quot;/&gt;&lt;property id=&quot;20307&quot; value=&quot;256&quot;/&gt;&lt;/object&gt;&lt;object type=&quot;3&quot; unique_id=&quot;10004&quot;&gt;&lt;property id=&quot;20148&quot; value=&quot;5&quot;/&gt;&lt;property id=&quot;20300&quot; value=&quot;Slide 3 - &amp;quot;Ebooks….&amp;quot;&quot;/&gt;&lt;property id=&quot;20307&quot; value=&quot;257&quot;/&gt;&lt;/object&gt;&lt;object type=&quot;3&quot; unique_id=&quot;10005&quot;&gt;&lt;property id=&quot;20148&quot; value=&quot;5&quot;/&gt;&lt;property id=&quot;20300&quot; value=&quot;Slide 10 - &amp;quot;Formats&amp;quot;&quot;/&gt;&lt;property id=&quot;20307&quot; value=&quot;258&quot;/&gt;&lt;/object&gt;&lt;object type=&quot;3&quot; unique_id=&quot;10054&quot;&gt;&lt;property id=&quot;20148&quot; value=&quot;5&quot;/&gt;&lt;property id=&quot;20300&quot; value=&quot;Slide 4 - &amp;quot;Content Is King&amp;quot;&quot;/&gt;&lt;property id=&quot;20307&quot; value=&quot;262&quot;/&gt;&lt;/object&gt;&lt;object type=&quot;3&quot; unique_id=&quot;10055&quot;&gt;&lt;property id=&quot;20148&quot; value=&quot;5&quot;/&gt;&lt;property id=&quot;20300&quot; value=&quot;Slide 8 - &amp;quot;Quality&amp;quot;&quot;/&gt;&lt;property id=&quot;20307&quot; value=&quot;264&quot;/&gt;&lt;/object&gt;&lt;object type=&quot;3&quot; unique_id=&quot;10056&quot;&gt;&lt;property id=&quot;20148&quot; value=&quot;5&quot;/&gt;&lt;property id=&quot;20300&quot; value=&quot;Slide 9 - &amp;quot;Size&amp;quot;&quot;/&gt;&lt;property id=&quot;20307&quot; value=&quot;263&quot;/&gt;&lt;/object&gt;&lt;object type=&quot;3&quot; unique_id=&quot;10057&quot;&gt;&lt;property id=&quot;20148&quot; value=&quot;5&quot;/&gt;&lt;property id=&quot;20300&quot; value=&quot;Slide 11 - &amp;quot;From PowerPoint To Ebook&amp;quot;&quot;/&gt;&lt;property id=&quot;20307&quot; value=&quot;259&quot;/&gt;&lt;/object&gt;&lt;object type=&quot;3&quot; unique_id=&quot;10058&quot;&gt;&lt;property id=&quot;20148&quot; value=&quot;5&quot;/&gt;&lt;property id=&quot;20300&quot; value=&quot;Slide 12 - &amp;quot;Calibre&amp;quot;&quot;/&gt;&lt;property id=&quot;20307&quot; value=&quot;260&quot;/&gt;&lt;/object&gt;&lt;object type=&quot;3&quot; unique_id=&quot;10059&quot;&gt;&lt;property id=&quot;20148&quot; value=&quot;5&quot;/&gt;&lt;property id=&quot;20300&quot; value=&quot;Slide 13 - &amp;quot;Converting With Calibre&amp;quot;&quot;/&gt;&lt;property id=&quot;20307&quot; value=&quot;261&quot;/&gt;&lt;/object&gt;&lt;object type=&quot;3&quot; unique_id=&quot;10060&quot;&gt;&lt;property id=&quot;20148&quot; value=&quot;5&quot;/&gt;&lt;property id=&quot;20300&quot; value=&quot;Slide 19 - &amp;quot;Pricing Your Ebook&amp;quot;&quot;/&gt;&lt;property id=&quot;20307&quot; value=&quot;265&quot;/&gt;&lt;/object&gt;&lt;object type=&quot;3&quot; unique_id=&quot;10122&quot;&gt;&lt;property id=&quot;20148&quot; value=&quot;5&quot;/&gt;&lt;property id=&quot;20300&quot; value=&quot;Slide 2 - &amp;quot;How I Got Into Ebooks&amp;quot;&quot;/&gt;&lt;property id=&quot;20307&quot; value=&quot;268&quot;/&gt;&lt;/object&gt;&lt;object type=&quot;3&quot; unique_id=&quot;10123&quot;&gt;&lt;property id=&quot;20148&quot; value=&quot;5&quot;/&gt;&lt;property id=&quot;20300&quot; value=&quot;Slide 14 - &amp;quot;Cover Design&amp;quot;&quot;/&gt;&lt;property id=&quot;20307&quot; value=&quot;267&quot;/&gt;&lt;/object&gt;&lt;object type=&quot;3&quot; unique_id=&quot;10124&quot;&gt;&lt;property id=&quot;20148&quot; value=&quot;5&quot;/&gt;&lt;property id=&quot;20300&quot; value=&quot;Slide 18 - &amp;quot;Publishers&amp;quot;&quot;/&gt;&lt;property id=&quot;20307&quot; value=&quot;266&quot;/&gt;&lt;/object&gt;&lt;object type=&quot;3&quot; unique_id=&quot;10200&quot;&gt;&lt;property id=&quot;20148&quot; value=&quot;5&quot;/&gt;&lt;property id=&quot;20300&quot; value=&quot;Slide 15 - &amp;quot;Fonts&amp;quot;&quot;/&gt;&lt;property id=&quot;20307&quot; value=&quot;269&quot;/&gt;&lt;/object&gt;&lt;object type=&quot;3&quot; unique_id=&quot;10201&quot;&gt;&lt;property id=&quot;20148&quot; value=&quot;5&quot;/&gt;&lt;property id=&quot;20300&quot; value=&quot;Slide 16 - &amp;quot;Diagrams&amp;quot;&quot;/&gt;&lt;property id=&quot;20307&quot; value=&quot;270&quot;/&gt;&lt;/object&gt;&lt;object type=&quot;3&quot; unique_id=&quot;10338&quot;&gt;&lt;property id=&quot;20148&quot; value=&quot;5&quot;/&gt;&lt;property id=&quot;20300&quot; value=&quot;Slide 5 - &amp;quot;Ministry Uses&amp;quot;&quot;/&gt;&lt;property id=&quot;20307&quot; value=&quot;272&quot;/&gt;&lt;/object&gt;&lt;object type=&quot;3&quot; unique_id=&quot;10339&quot;&gt;&lt;property id=&quot;20148&quot; value=&quot;5&quot;/&gt;&lt;property id=&quot;20300&quot; value=&quot;Slide 6 - &amp;quot;How–To Guide&amp;quot;&quot;/&gt;&lt;property id=&quot;20307&quot; value=&quot;273&quot;/&gt;&lt;/object&gt;&lt;object type=&quot;3&quot; unique_id=&quot;10340&quot;&gt;&lt;property id=&quot;20148&quot; value=&quot;5&quot;/&gt;&lt;property id=&quot;20300&quot; value=&quot;Slide 7 - &amp;quot;Inspiration and Poetry&amp;quot;&quot;/&gt;&lt;property id=&quot;20307&quot; value=&quot;274&quot;/&gt;&lt;/object&gt;&lt;object type=&quot;3&quot; unique_id=&quot;10341&quot;&gt;&lt;property id=&quot;20148&quot; value=&quot;5&quot;/&gt;&lt;property id=&quot;20300&quot; value=&quot;Slide 17 - &amp;quot;Images&amp;quot;&quot;/&gt;&lt;property id=&quot;20307&quot; value=&quot;271&quot;/&gt;&lt;/object&gt;&lt;object type=&quot;3&quot; unique_id=&quot;10342&quot;&gt;&lt;property id=&quot;20148&quot; value=&quot;5&quot;/&gt;&lt;property id=&quot;20300&quot; value=&quot;Slide 20 - &amp;quot;Email Distribution&amp;quot;&quot;/&gt;&lt;property id=&quot;20307&quot; value=&quot;276&quot;/&gt;&lt;/object&gt;&lt;object type=&quot;3&quot; unique_id=&quot;10343&quot;&gt;&lt;property id=&quot;20148&quot; value=&quot;5&quot;/&gt;&lt;property id=&quot;20300&quot; value=&quot;Slide 22 - &amp;quot;Contact&amp;quot;&quot;/&gt;&lt;property id=&quot;20307&quot; value=&quot;275&quot;/&gt;&lt;/object&gt;&lt;object type=&quot;3&quot; unique_id=&quot;10505&quot;&gt;&lt;property id=&quot;20148&quot; value=&quot;5&quot;/&gt;&lt;property id=&quot;20300&quot; value=&quot;Slide 21 - &amp;quot;Publicity / Awareness&amp;quot;&quot;/&gt;&lt;property id=&quot;20307&quot; value=&quot;277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670</Words>
  <Application>Microsoft Office PowerPoint</Application>
  <PresentationFormat>Widescreen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How To Create A GREAT</vt:lpstr>
      <vt:lpstr>How I Got Into Ebooks</vt:lpstr>
      <vt:lpstr>Ebooks….</vt:lpstr>
      <vt:lpstr>Content Is King</vt:lpstr>
      <vt:lpstr>Ministry Uses</vt:lpstr>
      <vt:lpstr>How–To Guide</vt:lpstr>
      <vt:lpstr>Inspiration and Poetry</vt:lpstr>
      <vt:lpstr>Quality</vt:lpstr>
      <vt:lpstr>Size</vt:lpstr>
      <vt:lpstr>Formats</vt:lpstr>
      <vt:lpstr>From PowerPoint To Ebook</vt:lpstr>
      <vt:lpstr>Calibre</vt:lpstr>
      <vt:lpstr>Converting With Calibre</vt:lpstr>
      <vt:lpstr>Cover Design</vt:lpstr>
      <vt:lpstr>Fonts</vt:lpstr>
      <vt:lpstr>Diagrams</vt:lpstr>
      <vt:lpstr>Images</vt:lpstr>
      <vt:lpstr>Publishers</vt:lpstr>
      <vt:lpstr>Pricing Your Ebook</vt:lpstr>
      <vt:lpstr>Email Distribution</vt:lpstr>
      <vt:lpstr>Publicity / Awareness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 GREAT</dc:title>
  <dc:creator>John Edmiston</dc:creator>
  <cp:lastModifiedBy>John Edmiston</cp:lastModifiedBy>
  <cp:revision>21</cp:revision>
  <dcterms:created xsi:type="dcterms:W3CDTF">2018-03-27T21:49:48Z</dcterms:created>
  <dcterms:modified xsi:type="dcterms:W3CDTF">2018-04-11T22:17:00Z</dcterms:modified>
</cp:coreProperties>
</file>