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70" r:id="rId3"/>
    <p:sldId id="276" r:id="rId4"/>
    <p:sldId id="271" r:id="rId5"/>
    <p:sldId id="277" r:id="rId6"/>
    <p:sldId id="272" r:id="rId7"/>
    <p:sldId id="273" r:id="rId8"/>
    <p:sldId id="274" r:id="rId9"/>
    <p:sldId id="279" r:id="rId10"/>
    <p:sldId id="257" r:id="rId11"/>
    <p:sldId id="269" r:id="rId12"/>
    <p:sldId id="258" r:id="rId13"/>
    <p:sldId id="261" r:id="rId14"/>
    <p:sldId id="259" r:id="rId15"/>
    <p:sldId id="263" r:id="rId16"/>
    <p:sldId id="278" r:id="rId17"/>
    <p:sldId id="268" r:id="rId18"/>
    <p:sldId id="266" r:id="rId19"/>
    <p:sldId id="280" r:id="rId20"/>
    <p:sldId id="281" r:id="rId21"/>
  </p:sldIdLst>
  <p:sldSz cx="12192000" cy="6858000"/>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87DE6118-2437-4B30-8E3C-4D2BE6020583}" type="datetimeFigureOut">
              <a:rPr lang="en-US" smtClean="0"/>
              <a:pPr/>
              <a:t>4/4/2018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688846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471541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7DE6118-2437-4B30-8E3C-4D2BE6020583}" type="datetimeFigureOut">
              <a:rPr lang="en-US" smtClean="0"/>
              <a:pPr/>
              <a:t>4/4/2018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506063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7DE6118-2437-4B30-8E3C-4D2BE6020583}" type="datetimeFigureOut">
              <a:rPr lang="en-US" smtClean="0"/>
              <a:pPr/>
              <a:t>4/4/2018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0069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87DE6118-2437-4B30-8E3C-4D2BE6020583}" type="datetimeFigureOut">
              <a:rPr lang="en-US" smtClean="0"/>
              <a:pPr/>
              <a:t>4/4/2018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650425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7DE6118-2437-4B30-8E3C-4D2BE6020583}" type="datetimeFigureOut">
              <a:rPr lang="en-US" smtClean="0"/>
              <a:pPr/>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255538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7DE6118-2437-4B30-8E3C-4D2BE6020583}" type="datetimeFigureOut">
              <a:rPr lang="en-US" smtClean="0"/>
              <a:pPr/>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172122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07963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87DE6118-2437-4B30-8E3C-4D2BE6020583}" type="datetimeFigureOut">
              <a:rPr lang="en-US" smtClean="0"/>
              <a:t>4/4/2018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06896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116784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87DE6118-2437-4B30-8E3C-4D2BE6020583}" type="datetimeFigureOut">
              <a:rPr lang="en-US" smtClean="0"/>
              <a:pPr/>
              <a:t>4/4/2018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405939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740140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4/4/2018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293023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642432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4/4/2018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84562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893828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201055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7DE6118-2437-4B30-8E3C-4D2BE6020583}" type="datetimeFigureOut">
              <a:rPr lang="en-US" smtClean="0"/>
              <a:pPr/>
              <a:t>4/4/2018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107409677"/>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r" defTabSz="914400" rtl="0" eaLnBrk="1" latinLnBrk="0" hangingPunct="1">
        <a:lnSpc>
          <a:spcPct val="90000"/>
        </a:lnSpc>
        <a:spcBef>
          <a:spcPct val="0"/>
        </a:spcBef>
        <a:buNone/>
        <a:defRPr sz="4000" b="0" i="0" u="none"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4"/>
                </a:solidFill>
              </a:rPr>
              <a:t>Mobile Apps</a:t>
            </a:r>
            <a:endParaRPr lang="en-US" b="1" dirty="0">
              <a:solidFill>
                <a:schemeClr val="accent4"/>
              </a:solidFill>
            </a:endParaRPr>
          </a:p>
        </p:txBody>
      </p:sp>
      <p:sp>
        <p:nvSpPr>
          <p:cNvPr id="3" name="Subtitle 2"/>
          <p:cNvSpPr>
            <a:spLocks noGrp="1"/>
          </p:cNvSpPr>
          <p:nvPr>
            <p:ph type="subTitle" idx="1"/>
          </p:nvPr>
        </p:nvSpPr>
        <p:spPr/>
        <p:txBody>
          <a:bodyPr>
            <a:normAutofit/>
          </a:bodyPr>
          <a:lstStyle/>
          <a:p>
            <a:r>
              <a:rPr lang="en-US" sz="4000" dirty="0" smtClean="0"/>
              <a:t>For Church and Ministry</a:t>
            </a:r>
            <a:endParaRPr lang="en-US" sz="4000" dirty="0"/>
          </a:p>
        </p:txBody>
      </p:sp>
    </p:spTree>
    <p:extLst>
      <p:ext uri="{BB962C8B-B14F-4D97-AF65-F5344CB8AC3E}">
        <p14:creationId xmlns:p14="http://schemas.microsoft.com/office/powerpoint/2010/main" val="2308581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Bible Apps</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p:txBody>
          <a:bodyPr>
            <a:normAutofit fontScale="92500" lnSpcReduction="10000"/>
          </a:bodyPr>
          <a:lstStyle/>
          <a:p>
            <a:r>
              <a:rPr lang="en-US" sz="4000" dirty="0" smtClean="0">
                <a:latin typeface="Arial Narrow" panose="020B0606020202030204" pitchFamily="34" charset="0"/>
              </a:rPr>
              <a:t>Blue Letter Bible</a:t>
            </a:r>
          </a:p>
          <a:p>
            <a:r>
              <a:rPr lang="en-US" sz="4000" dirty="0" smtClean="0">
                <a:latin typeface="Arial Narrow" panose="020B0606020202030204" pitchFamily="34" charset="0"/>
              </a:rPr>
              <a:t>Bible Gateway</a:t>
            </a:r>
          </a:p>
          <a:p>
            <a:r>
              <a:rPr lang="en-US" sz="4000" dirty="0" smtClean="0">
                <a:latin typeface="Arial Narrow" panose="020B0606020202030204" pitchFamily="34" charset="0"/>
              </a:rPr>
              <a:t>The Bible App by </a:t>
            </a:r>
            <a:r>
              <a:rPr lang="en-US" sz="4000" dirty="0" err="1" smtClean="0">
                <a:latin typeface="Arial Narrow" panose="020B0606020202030204" pitchFamily="34" charset="0"/>
              </a:rPr>
              <a:t>YouVersion</a:t>
            </a:r>
            <a:endParaRPr lang="en-US" sz="4000" dirty="0" smtClean="0">
              <a:latin typeface="Arial Narrow" panose="020B0606020202030204" pitchFamily="34" charset="0"/>
            </a:endParaRPr>
          </a:p>
          <a:p>
            <a:r>
              <a:rPr lang="en-US" sz="4000" dirty="0" err="1" smtClean="0">
                <a:latin typeface="Arial Narrow" panose="020B0606020202030204" pitchFamily="34" charset="0"/>
              </a:rPr>
              <a:t>Glo</a:t>
            </a:r>
            <a:r>
              <a:rPr lang="en-US" sz="4000" dirty="0" smtClean="0">
                <a:latin typeface="Arial Narrow" panose="020B0606020202030204" pitchFamily="34" charset="0"/>
              </a:rPr>
              <a:t> Bible</a:t>
            </a:r>
          </a:p>
          <a:p>
            <a:r>
              <a:rPr lang="en-US" sz="4000" dirty="0" smtClean="0">
                <a:latin typeface="Arial Narrow" panose="020B0606020202030204" pitchFamily="34" charset="0"/>
              </a:rPr>
              <a:t>Olive Tree’s Bible+</a:t>
            </a:r>
          </a:p>
          <a:p>
            <a:r>
              <a:rPr lang="en-US" sz="4000" dirty="0" smtClean="0">
                <a:latin typeface="Arial Narrow" panose="020B0606020202030204" pitchFamily="34" charset="0"/>
              </a:rPr>
              <a:t>Sword Project</a:t>
            </a:r>
          </a:p>
        </p:txBody>
      </p:sp>
      <p:sp>
        <p:nvSpPr>
          <p:cNvPr id="4" name="Content Placeholder 3"/>
          <p:cNvSpPr>
            <a:spLocks noGrp="1"/>
          </p:cNvSpPr>
          <p:nvPr>
            <p:ph sz="half" idx="2"/>
          </p:nvPr>
        </p:nvSpPr>
        <p:spPr>
          <a:xfrm>
            <a:off x="5833872" y="2194559"/>
            <a:ext cx="6236208" cy="4024125"/>
          </a:xfrm>
        </p:spPr>
        <p:txBody>
          <a:bodyPr>
            <a:normAutofit fontScale="92500" lnSpcReduction="10000"/>
          </a:bodyPr>
          <a:lstStyle/>
          <a:p>
            <a:r>
              <a:rPr lang="en-US" sz="4000" dirty="0" smtClean="0">
                <a:latin typeface="Arial Narrow" panose="020B0606020202030204" pitchFamily="34" charset="0"/>
              </a:rPr>
              <a:t>African Bible</a:t>
            </a:r>
          </a:p>
          <a:p>
            <a:r>
              <a:rPr lang="en-US" sz="4000" dirty="0" smtClean="0">
                <a:latin typeface="Arial Narrow" panose="020B0606020202030204" pitchFamily="34" charset="0"/>
              </a:rPr>
              <a:t>Bijbel.is</a:t>
            </a:r>
          </a:p>
          <a:p>
            <a:r>
              <a:rPr lang="en-US" sz="4000" dirty="0" smtClean="0">
                <a:latin typeface="Arial Narrow" panose="020B0606020202030204" pitchFamily="34" charset="0"/>
              </a:rPr>
              <a:t>Deaf Bible</a:t>
            </a:r>
          </a:p>
          <a:p>
            <a:r>
              <a:rPr lang="en-US" sz="4000" dirty="0">
                <a:latin typeface="Arial Narrow" panose="020B0606020202030204" pitchFamily="34" charset="0"/>
              </a:rPr>
              <a:t>Bible App For Kids</a:t>
            </a:r>
          </a:p>
          <a:p>
            <a:r>
              <a:rPr lang="en-US" sz="4000" dirty="0">
                <a:latin typeface="Arial Narrow" panose="020B0606020202030204" pitchFamily="34" charset="0"/>
              </a:rPr>
              <a:t>Daily Audio Bible</a:t>
            </a:r>
          </a:p>
          <a:p>
            <a:endParaRPr lang="en-US" sz="4000" dirty="0">
              <a:latin typeface="Arial Narrow" panose="020B0606020202030204" pitchFamily="34" charset="0"/>
            </a:endParaRPr>
          </a:p>
        </p:txBody>
      </p:sp>
    </p:spTree>
    <p:extLst>
      <p:ext uri="{BB962C8B-B14F-4D97-AF65-F5344CB8AC3E}">
        <p14:creationId xmlns:p14="http://schemas.microsoft.com/office/powerpoint/2010/main" val="2751714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Scripture Memory</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dirty="0" smtClean="0">
                <a:latin typeface="Arial Narrow" panose="020B0606020202030204" pitchFamily="34" charset="0"/>
              </a:rPr>
              <a:t>Remember Me</a:t>
            </a:r>
          </a:p>
          <a:p>
            <a:r>
              <a:rPr lang="en-US" sz="4000" dirty="0" smtClean="0">
                <a:latin typeface="Arial Narrow" panose="020B0606020202030204" pitchFamily="34" charset="0"/>
              </a:rPr>
              <a:t>Bible-Minded</a:t>
            </a:r>
          </a:p>
          <a:p>
            <a:r>
              <a:rPr lang="en-US" sz="4000" dirty="0" smtClean="0">
                <a:latin typeface="Arial Narrow" panose="020B0606020202030204" pitchFamily="34" charset="0"/>
              </a:rPr>
              <a:t>Fighter Verses</a:t>
            </a:r>
          </a:p>
          <a:p>
            <a:r>
              <a:rPr lang="en-US" sz="4000" dirty="0" smtClean="0">
                <a:latin typeface="Arial Narrow" panose="020B0606020202030204" pitchFamily="34" charset="0"/>
              </a:rPr>
              <a:t>Scripture </a:t>
            </a:r>
            <a:r>
              <a:rPr lang="en-US" sz="4000" dirty="0" err="1" smtClean="0">
                <a:latin typeface="Arial Narrow" panose="020B0606020202030204" pitchFamily="34" charset="0"/>
              </a:rPr>
              <a:t>Typer</a:t>
            </a:r>
            <a:endParaRPr lang="en-US" sz="4000" dirty="0">
              <a:latin typeface="Arial Narrow" panose="020B0606020202030204" pitchFamily="34" charset="0"/>
            </a:endParaRPr>
          </a:p>
        </p:txBody>
      </p:sp>
    </p:spTree>
    <p:extLst>
      <p:ext uri="{BB962C8B-B14F-4D97-AF65-F5344CB8AC3E}">
        <p14:creationId xmlns:p14="http://schemas.microsoft.com/office/powerpoint/2010/main" val="1578155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Prayer Apps</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dirty="0" err="1" smtClean="0">
                <a:latin typeface="Arial Narrow" panose="020B0606020202030204" pitchFamily="34" charset="0"/>
              </a:rPr>
              <a:t>PrayerMate</a:t>
            </a:r>
            <a:endParaRPr lang="en-US" sz="4000" dirty="0" smtClean="0">
              <a:latin typeface="Arial Narrow" panose="020B0606020202030204" pitchFamily="34" charset="0"/>
            </a:endParaRPr>
          </a:p>
          <a:p>
            <a:r>
              <a:rPr lang="en-US" sz="4000" dirty="0" smtClean="0">
                <a:latin typeface="Arial Narrow" panose="020B0606020202030204" pitchFamily="34" charset="0"/>
              </a:rPr>
              <a:t>Echo</a:t>
            </a:r>
          </a:p>
          <a:p>
            <a:r>
              <a:rPr lang="en-US" sz="4000" dirty="0" err="1" smtClean="0">
                <a:latin typeface="Arial Narrow" panose="020B0606020202030204" pitchFamily="34" charset="0"/>
              </a:rPr>
              <a:t>PrayerBuzz</a:t>
            </a:r>
            <a:endParaRPr lang="en-US" sz="4000" dirty="0" smtClean="0">
              <a:latin typeface="Arial Narrow" panose="020B0606020202030204" pitchFamily="34" charset="0"/>
            </a:endParaRPr>
          </a:p>
          <a:p>
            <a:r>
              <a:rPr lang="en-US" sz="4000" dirty="0" smtClean="0">
                <a:latin typeface="Arial Narrow" panose="020B0606020202030204" pitchFamily="34" charset="0"/>
              </a:rPr>
              <a:t>Operation World (pray for nations)</a:t>
            </a:r>
          </a:p>
          <a:p>
            <a:r>
              <a:rPr lang="en-US" sz="4000" dirty="0" smtClean="0">
                <a:latin typeface="Arial Narrow" panose="020B0606020202030204" pitchFamily="34" charset="0"/>
              </a:rPr>
              <a:t>Pray As You Go (10-13 minute devotional sessions)</a:t>
            </a:r>
          </a:p>
          <a:p>
            <a:r>
              <a:rPr lang="en-US" sz="4000" dirty="0" smtClean="0">
                <a:latin typeface="Arial Narrow" panose="020B0606020202030204" pitchFamily="34" charset="0"/>
              </a:rPr>
              <a:t>IHOPKC (Intercession)</a:t>
            </a:r>
            <a:endParaRPr lang="en-US" sz="4000" dirty="0">
              <a:latin typeface="Arial Narrow" panose="020B0606020202030204" pitchFamily="34" charset="0"/>
            </a:endParaRPr>
          </a:p>
        </p:txBody>
      </p:sp>
    </p:spTree>
    <p:extLst>
      <p:ext uri="{BB962C8B-B14F-4D97-AF65-F5344CB8AC3E}">
        <p14:creationId xmlns:p14="http://schemas.microsoft.com/office/powerpoint/2010/main" val="4160230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rPr>
              <a:t>INDIVIDUAL Worship</a:t>
            </a:r>
            <a:endParaRPr lang="en-US" sz="6000" b="1" dirty="0">
              <a:solidFill>
                <a:schemeClr val="accent4"/>
              </a:solidFill>
            </a:endParaRPr>
          </a:p>
        </p:txBody>
      </p:sp>
      <p:sp>
        <p:nvSpPr>
          <p:cNvPr id="3" name="Content Placeholder 2"/>
          <p:cNvSpPr>
            <a:spLocks noGrp="1"/>
          </p:cNvSpPr>
          <p:nvPr>
            <p:ph idx="1"/>
          </p:nvPr>
        </p:nvSpPr>
        <p:spPr/>
        <p:txBody>
          <a:bodyPr>
            <a:normAutofit/>
          </a:bodyPr>
          <a:lstStyle/>
          <a:p>
            <a:r>
              <a:rPr lang="en-US" sz="4000" dirty="0" err="1" smtClean="0">
                <a:latin typeface="Arial Narrow" panose="020B0606020202030204" pitchFamily="34" charset="0"/>
              </a:rPr>
              <a:t>Prazor</a:t>
            </a:r>
            <a:endParaRPr lang="en-US" sz="4000" dirty="0" smtClean="0">
              <a:latin typeface="Arial Narrow" panose="020B0606020202030204" pitchFamily="34" charset="0"/>
            </a:endParaRPr>
          </a:p>
          <a:p>
            <a:r>
              <a:rPr lang="en-US" sz="4000" dirty="0" smtClean="0">
                <a:latin typeface="Arial Narrow" panose="020B0606020202030204" pitchFamily="34" charset="0"/>
              </a:rPr>
              <a:t>Christian Radio FM</a:t>
            </a:r>
          </a:p>
          <a:p>
            <a:r>
              <a:rPr lang="en-US" sz="4000" dirty="0" smtClean="0">
                <a:latin typeface="Arial Narrow" panose="020B0606020202030204" pitchFamily="34" charset="0"/>
              </a:rPr>
              <a:t>Spotify (select a Christian genre)</a:t>
            </a:r>
          </a:p>
          <a:p>
            <a:r>
              <a:rPr lang="en-US" sz="4000" dirty="0" smtClean="0">
                <a:latin typeface="Arial Narrow" panose="020B0606020202030204" pitchFamily="34" charset="0"/>
              </a:rPr>
              <a:t>Apps for a particular band / genre </a:t>
            </a:r>
            <a:r>
              <a:rPr lang="en-US" sz="4000" dirty="0" err="1" smtClean="0">
                <a:latin typeface="Arial Narrow" panose="020B0606020202030204" pitchFamily="34" charset="0"/>
              </a:rPr>
              <a:t>e.g</a:t>
            </a:r>
            <a:r>
              <a:rPr lang="en-US" sz="4000" dirty="0" smtClean="0">
                <a:latin typeface="Arial Narrow" panose="020B0606020202030204" pitchFamily="34" charset="0"/>
              </a:rPr>
              <a:t> Jesus Culture</a:t>
            </a:r>
          </a:p>
          <a:p>
            <a:r>
              <a:rPr lang="en-US" sz="4000" dirty="0" smtClean="0">
                <a:latin typeface="Arial Narrow" panose="020B0606020202030204" pitchFamily="34" charset="0"/>
              </a:rPr>
              <a:t>Soaking Music / Atmosphere for Healing</a:t>
            </a:r>
          </a:p>
          <a:p>
            <a:endParaRPr lang="en-US" sz="4000" dirty="0" smtClean="0">
              <a:latin typeface="Arial Narrow" panose="020B0606020202030204" pitchFamily="34" charset="0"/>
            </a:endParaRPr>
          </a:p>
          <a:p>
            <a:endParaRPr lang="en-US" sz="4000" dirty="0">
              <a:latin typeface="Arial Narrow" panose="020B0606020202030204" pitchFamily="34" charset="0"/>
            </a:endParaRPr>
          </a:p>
        </p:txBody>
      </p:sp>
    </p:spTree>
    <p:extLst>
      <p:ext uri="{BB962C8B-B14F-4D97-AF65-F5344CB8AC3E}">
        <p14:creationId xmlns:p14="http://schemas.microsoft.com/office/powerpoint/2010/main" val="1769707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Evangelism</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237744" y="2194559"/>
            <a:ext cx="5782056" cy="4024125"/>
          </a:xfrm>
        </p:spPr>
        <p:txBody>
          <a:bodyPr>
            <a:normAutofit/>
          </a:bodyPr>
          <a:lstStyle/>
          <a:p>
            <a:r>
              <a:rPr lang="en-US" sz="3600" dirty="0" smtClean="0">
                <a:latin typeface="Arial Narrow" panose="020B0606020202030204" pitchFamily="34" charset="0"/>
              </a:rPr>
              <a:t>H2BAC</a:t>
            </a:r>
          </a:p>
          <a:p>
            <a:r>
              <a:rPr lang="en-US" sz="3600" dirty="0" err="1" smtClean="0">
                <a:latin typeface="Arial Narrow" panose="020B0606020202030204" pitchFamily="34" charset="0"/>
              </a:rPr>
              <a:t>YesHeIs</a:t>
            </a:r>
            <a:endParaRPr lang="en-US" sz="3600" dirty="0" smtClean="0">
              <a:latin typeface="Arial Narrow" panose="020B0606020202030204" pitchFamily="34" charset="0"/>
            </a:endParaRPr>
          </a:p>
          <a:p>
            <a:r>
              <a:rPr lang="en-US" sz="3600" dirty="0" smtClean="0">
                <a:latin typeface="Arial Narrow" panose="020B0606020202030204" pitchFamily="34" charset="0"/>
              </a:rPr>
              <a:t>Evangelism Explosion</a:t>
            </a:r>
          </a:p>
          <a:p>
            <a:r>
              <a:rPr lang="en-US" sz="3600" dirty="0" smtClean="0">
                <a:latin typeface="Arial Narrow" panose="020B0606020202030204" pitchFamily="34" charset="0"/>
              </a:rPr>
              <a:t>God Tools</a:t>
            </a:r>
          </a:p>
          <a:p>
            <a:r>
              <a:rPr lang="en-US" sz="3600" dirty="0" smtClean="0">
                <a:latin typeface="Arial Narrow" panose="020B0606020202030204" pitchFamily="34" charset="0"/>
              </a:rPr>
              <a:t>New World Gospel Presentation</a:t>
            </a:r>
            <a:endParaRPr lang="en-US" sz="3600" dirty="0">
              <a:latin typeface="Arial Narrow" panose="020B0606020202030204" pitchFamily="34" charset="0"/>
            </a:endParaRPr>
          </a:p>
        </p:txBody>
      </p:sp>
      <p:sp>
        <p:nvSpPr>
          <p:cNvPr id="4" name="Content Placeholder 3"/>
          <p:cNvSpPr>
            <a:spLocks noGrp="1"/>
          </p:cNvSpPr>
          <p:nvPr>
            <p:ph sz="half" idx="2"/>
          </p:nvPr>
        </p:nvSpPr>
        <p:spPr/>
        <p:txBody>
          <a:bodyPr>
            <a:normAutofit/>
          </a:bodyPr>
          <a:lstStyle/>
          <a:p>
            <a:r>
              <a:rPr lang="en-US" sz="3600" dirty="0" smtClean="0">
                <a:latin typeface="Arial Narrow" panose="020B0606020202030204" pitchFamily="34" charset="0"/>
              </a:rPr>
              <a:t>Project Hannah (for women)</a:t>
            </a:r>
            <a:endParaRPr lang="en-US" sz="3600" dirty="0">
              <a:latin typeface="Arial Narrow" panose="020B0606020202030204" pitchFamily="34" charset="0"/>
            </a:endParaRPr>
          </a:p>
        </p:txBody>
      </p:sp>
    </p:spTree>
    <p:extLst>
      <p:ext uri="{BB962C8B-B14F-4D97-AF65-F5344CB8AC3E}">
        <p14:creationId xmlns:p14="http://schemas.microsoft.com/office/powerpoint/2010/main" val="852304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Missions</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237744" y="2194559"/>
            <a:ext cx="5782056" cy="4024125"/>
          </a:xfrm>
        </p:spPr>
        <p:txBody>
          <a:bodyPr>
            <a:noAutofit/>
          </a:bodyPr>
          <a:lstStyle/>
          <a:p>
            <a:r>
              <a:rPr lang="en-US" sz="3600" dirty="0" smtClean="0">
                <a:latin typeface="Arial Narrow" panose="020B0606020202030204" pitchFamily="34" charset="0"/>
              </a:rPr>
              <a:t>Operation World</a:t>
            </a:r>
          </a:p>
          <a:p>
            <a:r>
              <a:rPr lang="en-US" sz="3600" dirty="0" smtClean="0">
                <a:latin typeface="Arial Narrow" panose="020B0606020202030204" pitchFamily="34" charset="0"/>
              </a:rPr>
              <a:t>Missionaries Biography</a:t>
            </a:r>
          </a:p>
          <a:p>
            <a:r>
              <a:rPr lang="en-US" sz="3600" dirty="0" smtClean="0">
                <a:latin typeface="Arial Narrow" panose="020B0606020202030204" pitchFamily="34" charset="0"/>
              </a:rPr>
              <a:t>God Tools </a:t>
            </a:r>
            <a:r>
              <a:rPr lang="en-US" sz="3200" dirty="0" smtClean="0">
                <a:latin typeface="Arial Narrow" panose="020B0606020202030204" pitchFamily="34" charset="0"/>
              </a:rPr>
              <a:t>(dual language mode)</a:t>
            </a:r>
          </a:p>
          <a:p>
            <a:r>
              <a:rPr lang="en-US" sz="3600" dirty="0" smtClean="0">
                <a:latin typeface="Arial Narrow" panose="020B0606020202030204" pitchFamily="34" charset="0"/>
              </a:rPr>
              <a:t>Jesus Film App</a:t>
            </a:r>
          </a:p>
          <a:p>
            <a:r>
              <a:rPr lang="en-US" sz="3600" dirty="0" smtClean="0">
                <a:latin typeface="Arial Narrow" panose="020B0606020202030204" pitchFamily="34" charset="0"/>
              </a:rPr>
              <a:t>5Fish (10,000 languages)</a:t>
            </a:r>
            <a:endParaRPr lang="en-US" sz="3600" dirty="0">
              <a:latin typeface="Arial Narrow" panose="020B0606020202030204" pitchFamily="34" charset="0"/>
            </a:endParaRPr>
          </a:p>
        </p:txBody>
      </p:sp>
      <p:sp>
        <p:nvSpPr>
          <p:cNvPr id="4" name="Content Placeholder 3"/>
          <p:cNvSpPr>
            <a:spLocks noGrp="1"/>
          </p:cNvSpPr>
          <p:nvPr>
            <p:ph sz="half" idx="2"/>
          </p:nvPr>
        </p:nvSpPr>
        <p:spPr/>
        <p:txBody>
          <a:bodyPr>
            <a:normAutofit/>
          </a:bodyPr>
          <a:lstStyle/>
          <a:p>
            <a:r>
              <a:rPr lang="en-US" sz="3600" dirty="0" smtClean="0">
                <a:latin typeface="Arial Narrow" panose="020B0606020202030204" pitchFamily="34" charset="0"/>
              </a:rPr>
              <a:t>Joshua Project Languages</a:t>
            </a:r>
          </a:p>
          <a:p>
            <a:r>
              <a:rPr lang="en-US" sz="3600" dirty="0" smtClean="0">
                <a:latin typeface="Arial Narrow" panose="020B0606020202030204" pitchFamily="34" charset="0"/>
              </a:rPr>
              <a:t>Unreached of the Day</a:t>
            </a:r>
            <a:endParaRPr lang="en-US" sz="3600" dirty="0">
              <a:latin typeface="Arial Narrow" panose="020B0606020202030204" pitchFamily="34" charset="0"/>
            </a:endParaRPr>
          </a:p>
        </p:txBody>
      </p:sp>
    </p:spTree>
    <p:extLst>
      <p:ext uri="{BB962C8B-B14F-4D97-AF65-F5344CB8AC3E}">
        <p14:creationId xmlns:p14="http://schemas.microsoft.com/office/powerpoint/2010/main" val="1875291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err="1" smtClean="0">
                <a:solidFill>
                  <a:schemeClr val="accent4"/>
                </a:solidFill>
              </a:rPr>
              <a:t>TeacHING</a:t>
            </a:r>
            <a:endParaRPr lang="en-US" sz="6000" b="1" dirty="0">
              <a:solidFill>
                <a:schemeClr val="accent4"/>
              </a:solidFill>
            </a:endParaRPr>
          </a:p>
        </p:txBody>
      </p:sp>
      <p:sp>
        <p:nvSpPr>
          <p:cNvPr id="3" name="Content Placeholder 2"/>
          <p:cNvSpPr>
            <a:spLocks noGrp="1"/>
          </p:cNvSpPr>
          <p:nvPr>
            <p:ph sz="half" idx="1"/>
          </p:nvPr>
        </p:nvSpPr>
        <p:spPr/>
        <p:txBody>
          <a:bodyPr>
            <a:normAutofit fontScale="92500" lnSpcReduction="10000"/>
          </a:bodyPr>
          <a:lstStyle/>
          <a:p>
            <a:r>
              <a:rPr lang="en-US" sz="4000" dirty="0" smtClean="0">
                <a:latin typeface="Arial Narrow" panose="020B0606020202030204" pitchFamily="34" charset="0"/>
              </a:rPr>
              <a:t>Sermon Audio</a:t>
            </a:r>
          </a:p>
          <a:p>
            <a:r>
              <a:rPr lang="en-US" sz="4000" dirty="0" err="1" smtClean="0">
                <a:latin typeface="Arial Narrow" panose="020B0606020202030204" pitchFamily="34" charset="0"/>
              </a:rPr>
              <a:t>iDisciple</a:t>
            </a:r>
            <a:endParaRPr lang="en-US" sz="4000" dirty="0" smtClean="0">
              <a:latin typeface="Arial Narrow" panose="020B0606020202030204" pitchFamily="34" charset="0"/>
            </a:endParaRPr>
          </a:p>
          <a:p>
            <a:r>
              <a:rPr lang="en-US" sz="4000" dirty="0" smtClean="0">
                <a:latin typeface="Arial Narrow" panose="020B0606020202030204" pitchFamily="34" charset="0"/>
              </a:rPr>
              <a:t>Individual preacher/church preaching apps</a:t>
            </a:r>
          </a:p>
          <a:p>
            <a:r>
              <a:rPr lang="en-US" sz="4000" dirty="0" smtClean="0">
                <a:latin typeface="Arial Narrow" panose="020B0606020202030204" pitchFamily="34" charset="0"/>
              </a:rPr>
              <a:t>E-Reader </a:t>
            </a:r>
            <a:r>
              <a:rPr lang="en-US" sz="4000" dirty="0" err="1" smtClean="0">
                <a:latin typeface="Arial Narrow" panose="020B0606020202030204" pitchFamily="34" charset="0"/>
              </a:rPr>
              <a:t>Prestigio</a:t>
            </a:r>
            <a:r>
              <a:rPr lang="en-US" sz="4000" dirty="0" smtClean="0">
                <a:latin typeface="Arial Narrow" panose="020B0606020202030204" pitchFamily="34" charset="0"/>
              </a:rPr>
              <a:t> Book Reader</a:t>
            </a:r>
          </a:p>
          <a:p>
            <a:r>
              <a:rPr lang="en-US" sz="4000" dirty="0" smtClean="0">
                <a:latin typeface="Arial Narrow" panose="020B0606020202030204" pitchFamily="34" charset="0"/>
              </a:rPr>
              <a:t>Kindle (find the free books)</a:t>
            </a:r>
            <a:endParaRPr lang="en-US" sz="4000" dirty="0">
              <a:latin typeface="Arial Narrow" panose="020B0606020202030204" pitchFamily="34" charset="0"/>
            </a:endParaRPr>
          </a:p>
        </p:txBody>
      </p:sp>
      <p:sp>
        <p:nvSpPr>
          <p:cNvPr id="4" name="Content Placeholder 3"/>
          <p:cNvSpPr>
            <a:spLocks noGrp="1"/>
          </p:cNvSpPr>
          <p:nvPr>
            <p:ph sz="half" idx="2"/>
          </p:nvPr>
        </p:nvSpPr>
        <p:spPr/>
        <p:txBody>
          <a:bodyPr>
            <a:normAutofit fontScale="92500" lnSpcReduction="10000"/>
          </a:bodyPr>
          <a:lstStyle/>
          <a:p>
            <a:r>
              <a:rPr lang="en-US" sz="4300" dirty="0">
                <a:latin typeface="Arial Narrow" panose="020B0606020202030204" pitchFamily="34" charset="0"/>
              </a:rPr>
              <a:t>Got Questions?</a:t>
            </a:r>
          </a:p>
          <a:p>
            <a:r>
              <a:rPr lang="en-US" sz="4300" dirty="0" err="1">
                <a:latin typeface="Arial Narrow" panose="020B0606020202030204" pitchFamily="34" charset="0"/>
              </a:rPr>
              <a:t>iDisciple</a:t>
            </a:r>
            <a:endParaRPr lang="en-US" sz="4300" dirty="0">
              <a:latin typeface="Arial Narrow" panose="020B0606020202030204" pitchFamily="34" charset="0"/>
            </a:endParaRPr>
          </a:p>
          <a:p>
            <a:endParaRPr lang="en-US" dirty="0"/>
          </a:p>
        </p:txBody>
      </p:sp>
    </p:spTree>
    <p:extLst>
      <p:ext uri="{BB962C8B-B14F-4D97-AF65-F5344CB8AC3E}">
        <p14:creationId xmlns:p14="http://schemas.microsoft.com/office/powerpoint/2010/main" val="9719910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Accountability</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dirty="0" smtClean="0"/>
              <a:t>X3Watch Accountability</a:t>
            </a:r>
          </a:p>
          <a:p>
            <a:r>
              <a:rPr lang="en-US" sz="4000" dirty="0" smtClean="0"/>
              <a:t>Covenant Eyes</a:t>
            </a:r>
          </a:p>
          <a:p>
            <a:r>
              <a:rPr lang="en-US" sz="4000" dirty="0" smtClean="0"/>
              <a:t>Ever Accountable (paid)</a:t>
            </a:r>
          </a:p>
          <a:p>
            <a:r>
              <a:rPr lang="en-US" sz="4000" dirty="0" smtClean="0"/>
              <a:t>Accountable To You</a:t>
            </a:r>
            <a:endParaRPr lang="en-US" sz="4000" dirty="0"/>
          </a:p>
        </p:txBody>
      </p:sp>
    </p:spTree>
    <p:extLst>
      <p:ext uri="{BB962C8B-B14F-4D97-AF65-F5344CB8AC3E}">
        <p14:creationId xmlns:p14="http://schemas.microsoft.com/office/powerpoint/2010/main" val="16881418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Admin</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dirty="0" err="1" smtClean="0"/>
              <a:t>Paypal</a:t>
            </a:r>
            <a:endParaRPr lang="en-US" sz="4000" dirty="0" smtClean="0"/>
          </a:p>
          <a:p>
            <a:r>
              <a:rPr lang="en-US" sz="4000" dirty="0" smtClean="0"/>
              <a:t>Square (credit-card processing)</a:t>
            </a:r>
          </a:p>
          <a:p>
            <a:r>
              <a:rPr lang="en-US" sz="4000" dirty="0" err="1" smtClean="0"/>
              <a:t>GumRoad</a:t>
            </a:r>
            <a:r>
              <a:rPr lang="en-US" sz="4000" dirty="0" smtClean="0"/>
              <a:t> (selling small items </a:t>
            </a:r>
            <a:r>
              <a:rPr lang="en-US" sz="4000" dirty="0" err="1" smtClean="0"/>
              <a:t>e.g</a:t>
            </a:r>
            <a:r>
              <a:rPr lang="en-US" sz="4000" dirty="0" smtClean="0"/>
              <a:t> </a:t>
            </a:r>
            <a:r>
              <a:rPr lang="en-US" sz="4000" dirty="0" err="1" smtClean="0"/>
              <a:t>ebooks</a:t>
            </a:r>
            <a:r>
              <a:rPr lang="en-US" sz="4000" dirty="0" smtClean="0"/>
              <a:t>)</a:t>
            </a:r>
          </a:p>
          <a:p>
            <a:r>
              <a:rPr lang="en-US" sz="4000" dirty="0" smtClean="0"/>
              <a:t>Planning Center (worship planning </a:t>
            </a:r>
            <a:r>
              <a:rPr lang="en-US" sz="4000" dirty="0" err="1" smtClean="0"/>
              <a:t>etc</a:t>
            </a:r>
            <a:r>
              <a:rPr lang="en-US" sz="4000" dirty="0" smtClean="0"/>
              <a:t>)</a:t>
            </a:r>
            <a:endParaRPr lang="en-US" sz="4000" dirty="0"/>
          </a:p>
        </p:txBody>
      </p:sp>
    </p:spTree>
    <p:extLst>
      <p:ext uri="{BB962C8B-B14F-4D97-AF65-F5344CB8AC3E}">
        <p14:creationId xmlns:p14="http://schemas.microsoft.com/office/powerpoint/2010/main" val="497618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DIY</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dirty="0" smtClean="0"/>
              <a:t>Have very clear specifications</a:t>
            </a:r>
          </a:p>
          <a:p>
            <a:r>
              <a:rPr lang="en-US" sz="4000" dirty="0" smtClean="0"/>
              <a:t>Know exactly what features you want</a:t>
            </a:r>
          </a:p>
          <a:p>
            <a:r>
              <a:rPr lang="en-US" sz="4000" dirty="0" smtClean="0"/>
              <a:t>Know the use cases it will be used for</a:t>
            </a:r>
          </a:p>
          <a:p>
            <a:r>
              <a:rPr lang="en-US" sz="4000" dirty="0" smtClean="0"/>
              <a:t>Have a development team that can update the app and fix glitches</a:t>
            </a:r>
          </a:p>
          <a:p>
            <a:r>
              <a:rPr lang="en-US" sz="4000" dirty="0" smtClean="0"/>
              <a:t>Have a decent budget</a:t>
            </a:r>
            <a:endParaRPr lang="en-US" sz="4000" dirty="0"/>
          </a:p>
        </p:txBody>
      </p:sp>
    </p:spTree>
    <p:extLst>
      <p:ext uri="{BB962C8B-B14F-4D97-AF65-F5344CB8AC3E}">
        <p14:creationId xmlns:p14="http://schemas.microsoft.com/office/powerpoint/2010/main" val="3190474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Why Apps?</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371600" y="2285999"/>
            <a:ext cx="9601200" cy="4402183"/>
          </a:xfrm>
        </p:spPr>
        <p:txBody>
          <a:bodyPr>
            <a:normAutofit/>
          </a:bodyPr>
          <a:lstStyle/>
          <a:p>
            <a:r>
              <a:rPr lang="en-US" sz="4000" dirty="0" smtClean="0">
                <a:latin typeface="Arial Narrow" panose="020B0606020202030204" pitchFamily="34" charset="0"/>
              </a:rPr>
              <a:t>They are on the most personal and persuasive communications device ever – the mobile phone</a:t>
            </a:r>
          </a:p>
          <a:p>
            <a:r>
              <a:rPr lang="en-US" sz="4000" dirty="0" smtClean="0">
                <a:latin typeface="Arial Narrow" panose="020B0606020202030204" pitchFamily="34" charset="0"/>
              </a:rPr>
              <a:t>They are accessible to most people 24/7</a:t>
            </a:r>
          </a:p>
          <a:p>
            <a:r>
              <a:rPr lang="en-US" sz="4000" dirty="0" smtClean="0">
                <a:latin typeface="Arial Narrow" panose="020B0606020202030204" pitchFamily="34" charset="0"/>
              </a:rPr>
              <a:t>They are familiar and fit into the normal routine of your congregation.</a:t>
            </a:r>
          </a:p>
          <a:p>
            <a:r>
              <a:rPr lang="en-US" sz="4000" dirty="0" smtClean="0">
                <a:latin typeface="Arial Narrow" panose="020B0606020202030204" pitchFamily="34" charset="0"/>
              </a:rPr>
              <a:t>They can contain a LOT of information</a:t>
            </a:r>
            <a:endParaRPr lang="en-US" sz="4000" dirty="0">
              <a:latin typeface="Arial Narrow" panose="020B0606020202030204" pitchFamily="34" charset="0"/>
            </a:endParaRPr>
          </a:p>
        </p:txBody>
      </p:sp>
    </p:spTree>
    <p:extLst>
      <p:ext uri="{BB962C8B-B14F-4D97-AF65-F5344CB8AC3E}">
        <p14:creationId xmlns:p14="http://schemas.microsoft.com/office/powerpoint/2010/main" val="2792334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60000"/>
                    <a:lumOff val="40000"/>
                  </a:schemeClr>
                </a:solidFill>
                <a:effectLst>
                  <a:outerShdw blurRad="38100" dist="38100" dir="2700000" algn="tl">
                    <a:srgbClr val="000000">
                      <a:alpha val="43137"/>
                    </a:srgbClr>
                  </a:outerShdw>
                </a:effectLst>
              </a:rPr>
              <a:t>Contact</a:t>
            </a:r>
            <a:endParaRPr lang="en-US" b="1" dirty="0">
              <a:solidFill>
                <a:schemeClr val="accent5">
                  <a:lumMod val="60000"/>
                  <a:lumOff val="40000"/>
                </a:schemeClr>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9836" y="2889505"/>
            <a:ext cx="2413000" cy="1371600"/>
          </a:xfrm>
        </p:spPr>
      </p:pic>
      <p:sp>
        <p:nvSpPr>
          <p:cNvPr id="5" name="TextBox 4"/>
          <p:cNvSpPr txBox="1"/>
          <p:nvPr/>
        </p:nvSpPr>
        <p:spPr>
          <a:xfrm>
            <a:off x="3639312" y="2889505"/>
            <a:ext cx="6803136" cy="1323439"/>
          </a:xfrm>
          <a:prstGeom prst="rect">
            <a:avLst/>
          </a:prstGeom>
          <a:noFill/>
        </p:spPr>
        <p:txBody>
          <a:bodyPr wrap="square" rtlCol="0">
            <a:spAutoFit/>
          </a:bodyPr>
          <a:lstStyle/>
          <a:p>
            <a:r>
              <a:rPr lang="en-US" sz="4000" dirty="0" smtClean="0"/>
              <a:t>John Edmiston</a:t>
            </a:r>
          </a:p>
          <a:p>
            <a:r>
              <a:rPr lang="en-US" sz="4000" dirty="0" smtClean="0"/>
              <a:t>johned@cybermissions.org</a:t>
            </a:r>
            <a:endParaRPr lang="en-US" sz="4000" dirty="0"/>
          </a:p>
        </p:txBody>
      </p:sp>
    </p:spTree>
    <p:extLst>
      <p:ext uri="{BB962C8B-B14F-4D97-AF65-F5344CB8AC3E}">
        <p14:creationId xmlns:p14="http://schemas.microsoft.com/office/powerpoint/2010/main" val="1772624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057" y="764373"/>
            <a:ext cx="9416143" cy="1293028"/>
          </a:xfrm>
        </p:spPr>
        <p:txBody>
          <a:bodyPr>
            <a:noAutofit/>
          </a:bodyPr>
          <a:lstStyle/>
          <a:p>
            <a:r>
              <a:rPr lang="en-US" sz="5400" b="1" dirty="0" smtClean="0">
                <a:solidFill>
                  <a:schemeClr val="accent4"/>
                </a:solidFill>
              </a:rPr>
              <a:t>With An App They Can…</a:t>
            </a:r>
            <a:endParaRPr lang="en-US" sz="5400" b="1" dirty="0">
              <a:solidFill>
                <a:schemeClr val="accent4"/>
              </a:solidFill>
            </a:endParaRPr>
          </a:p>
        </p:txBody>
      </p:sp>
      <p:sp>
        <p:nvSpPr>
          <p:cNvPr id="3" name="Content Placeholder 2"/>
          <p:cNvSpPr>
            <a:spLocks noGrp="1"/>
          </p:cNvSpPr>
          <p:nvPr>
            <p:ph idx="1"/>
          </p:nvPr>
        </p:nvSpPr>
        <p:spPr/>
        <p:txBody>
          <a:bodyPr>
            <a:normAutofit/>
          </a:bodyPr>
          <a:lstStyle/>
          <a:p>
            <a:r>
              <a:rPr lang="en-US" sz="3600" dirty="0" smtClean="0">
                <a:latin typeface="Arial Narrow" panose="020B0606020202030204" pitchFamily="34" charset="0"/>
              </a:rPr>
              <a:t>Read the Bible at a coffee shop</a:t>
            </a:r>
          </a:p>
          <a:p>
            <a:r>
              <a:rPr lang="en-US" sz="3600" dirty="0" smtClean="0">
                <a:latin typeface="Arial Narrow" panose="020B0606020202030204" pitchFamily="34" charset="0"/>
              </a:rPr>
              <a:t>Listen to worship music via Bluetooth as they drive</a:t>
            </a:r>
            <a:endParaRPr lang="en-US" sz="3600" dirty="0">
              <a:latin typeface="Arial Narrow" panose="020B0606020202030204" pitchFamily="34" charset="0"/>
            </a:endParaRPr>
          </a:p>
          <a:p>
            <a:r>
              <a:rPr lang="en-US" sz="3600" dirty="0" smtClean="0">
                <a:latin typeface="Arial Narrow" panose="020B0606020202030204" pitchFamily="34" charset="0"/>
              </a:rPr>
              <a:t>Donate during the week if they forgot on Sunday</a:t>
            </a:r>
          </a:p>
          <a:p>
            <a:r>
              <a:rPr lang="en-US" sz="3600" dirty="0" smtClean="0">
                <a:latin typeface="Arial Narrow" panose="020B0606020202030204" pitchFamily="34" charset="0"/>
              </a:rPr>
              <a:t>Get prayer points and church notices</a:t>
            </a:r>
          </a:p>
          <a:p>
            <a:r>
              <a:rPr lang="en-US" sz="3600" dirty="0" smtClean="0">
                <a:latin typeface="Arial Narrow" panose="020B0606020202030204" pitchFamily="34" charset="0"/>
              </a:rPr>
              <a:t>Engage with missions and Christian events</a:t>
            </a:r>
            <a:endParaRPr lang="en-US" sz="3600" dirty="0">
              <a:latin typeface="Arial Narrow" panose="020B0606020202030204" pitchFamily="34" charset="0"/>
            </a:endParaRPr>
          </a:p>
        </p:txBody>
      </p:sp>
    </p:spTree>
    <p:extLst>
      <p:ext uri="{BB962C8B-B14F-4D97-AF65-F5344CB8AC3E}">
        <p14:creationId xmlns:p14="http://schemas.microsoft.com/office/powerpoint/2010/main" val="488662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Functions of Apps</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371600" y="1933302"/>
            <a:ext cx="9601200" cy="4689567"/>
          </a:xfrm>
        </p:spPr>
        <p:txBody>
          <a:bodyPr>
            <a:normAutofit/>
          </a:bodyPr>
          <a:lstStyle/>
          <a:p>
            <a:r>
              <a:rPr lang="en-US" sz="3600" dirty="0" smtClean="0">
                <a:latin typeface="Arial Narrow" panose="020B0606020202030204" pitchFamily="34" charset="0"/>
              </a:rPr>
              <a:t>Connecting Christians In Fellowship</a:t>
            </a:r>
          </a:p>
          <a:p>
            <a:r>
              <a:rPr lang="en-US" sz="3600" dirty="0" smtClean="0">
                <a:latin typeface="Arial Narrow" panose="020B0606020202030204" pitchFamily="34" charset="0"/>
              </a:rPr>
              <a:t>Coordinating Activities for Church and Missions</a:t>
            </a:r>
          </a:p>
          <a:p>
            <a:r>
              <a:rPr lang="en-US" sz="3600" dirty="0" smtClean="0">
                <a:latin typeface="Arial Narrow" panose="020B0606020202030204" pitchFamily="34" charset="0"/>
              </a:rPr>
              <a:t>Engaging, Instructing &amp; Informing Disciples</a:t>
            </a:r>
          </a:p>
          <a:p>
            <a:r>
              <a:rPr lang="en-US" sz="3600" dirty="0" smtClean="0">
                <a:latin typeface="Arial Narrow" panose="020B0606020202030204" pitchFamily="34" charset="0"/>
              </a:rPr>
              <a:t>Inspiring Prayer and Worship</a:t>
            </a:r>
          </a:p>
          <a:p>
            <a:r>
              <a:rPr lang="en-US" sz="3600" dirty="0" smtClean="0">
                <a:latin typeface="Arial Narrow" panose="020B0606020202030204" pitchFamily="34" charset="0"/>
              </a:rPr>
              <a:t>Facilitating Outreach and Evangelism</a:t>
            </a:r>
          </a:p>
          <a:p>
            <a:r>
              <a:rPr lang="en-US" sz="3600" dirty="0" smtClean="0">
                <a:latin typeface="Arial Narrow" panose="020B0606020202030204" pitchFamily="34" charset="0"/>
              </a:rPr>
              <a:t>Helping With Accountability Issues</a:t>
            </a:r>
          </a:p>
          <a:p>
            <a:r>
              <a:rPr lang="en-US" sz="3600" dirty="0" smtClean="0">
                <a:latin typeface="Arial Narrow" panose="020B0606020202030204" pitchFamily="34" charset="0"/>
              </a:rPr>
              <a:t>Fundraising, Donations and Church Finances</a:t>
            </a:r>
          </a:p>
          <a:p>
            <a:endParaRPr lang="en-US" sz="3600" dirty="0">
              <a:latin typeface="Arial Narrow" panose="020B0606020202030204" pitchFamily="34" charset="0"/>
            </a:endParaRPr>
          </a:p>
        </p:txBody>
      </p:sp>
    </p:spTree>
    <p:extLst>
      <p:ext uri="{BB962C8B-B14F-4D97-AF65-F5344CB8AC3E}">
        <p14:creationId xmlns:p14="http://schemas.microsoft.com/office/powerpoint/2010/main" val="371068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rPr>
              <a:t>How Apps Fit In….</a:t>
            </a:r>
            <a:endParaRPr lang="en-US" sz="6000" b="1" dirty="0">
              <a:solidFill>
                <a:schemeClr val="accent4"/>
              </a:solidFill>
            </a:endParaRPr>
          </a:p>
        </p:txBody>
      </p:sp>
      <p:sp>
        <p:nvSpPr>
          <p:cNvPr id="3" name="Content Placeholder 2"/>
          <p:cNvSpPr>
            <a:spLocks noGrp="1"/>
          </p:cNvSpPr>
          <p:nvPr>
            <p:ph idx="1"/>
          </p:nvPr>
        </p:nvSpPr>
        <p:spPr>
          <a:xfrm>
            <a:off x="1371599" y="2286000"/>
            <a:ext cx="10528663" cy="3581400"/>
          </a:xfrm>
        </p:spPr>
        <p:txBody>
          <a:bodyPr>
            <a:normAutofit/>
          </a:bodyPr>
          <a:lstStyle/>
          <a:p>
            <a:r>
              <a:rPr lang="en-US" sz="3600" dirty="0" smtClean="0">
                <a:latin typeface="Arial Narrow" panose="020B0606020202030204" pitchFamily="34" charset="0"/>
              </a:rPr>
              <a:t>The app should be a nearly invisible adjunct to normal church, missions or organizational activity.</a:t>
            </a:r>
          </a:p>
          <a:p>
            <a:r>
              <a:rPr lang="en-US" sz="3600" dirty="0">
                <a:latin typeface="Arial Narrow" panose="020B0606020202030204" pitchFamily="34" charset="0"/>
              </a:rPr>
              <a:t>It should create small opportunities for grace to </a:t>
            </a:r>
            <a:r>
              <a:rPr lang="en-US" sz="3600" dirty="0" smtClean="0">
                <a:latin typeface="Arial Narrow" panose="020B0606020202030204" pitchFamily="34" charset="0"/>
              </a:rPr>
              <a:t>function</a:t>
            </a:r>
            <a:endParaRPr lang="en-US" sz="3600" dirty="0">
              <a:latin typeface="Arial Narrow" panose="020B0606020202030204" pitchFamily="34" charset="0"/>
            </a:endParaRPr>
          </a:p>
          <a:p>
            <a:r>
              <a:rPr lang="en-US" sz="3600" dirty="0" smtClean="0">
                <a:latin typeface="Arial Narrow" panose="020B0606020202030204" pitchFamily="34" charset="0"/>
              </a:rPr>
              <a:t>It should connect things so they happen better</a:t>
            </a:r>
          </a:p>
          <a:p>
            <a:r>
              <a:rPr lang="en-US" sz="3600" dirty="0" smtClean="0">
                <a:latin typeface="Arial Narrow" panose="020B0606020202030204" pitchFamily="34" charset="0"/>
              </a:rPr>
              <a:t>It should stop people “falling through the cracks”</a:t>
            </a:r>
          </a:p>
        </p:txBody>
      </p:sp>
    </p:spTree>
    <p:extLst>
      <p:ext uri="{BB962C8B-B14F-4D97-AF65-F5344CB8AC3E}">
        <p14:creationId xmlns:p14="http://schemas.microsoft.com/office/powerpoint/2010/main" val="2737452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effectLst>
                  <a:outerShdw blurRad="38100" dist="38100" dir="2700000" algn="tl">
                    <a:srgbClr val="000000">
                      <a:alpha val="43137"/>
                    </a:srgbClr>
                  </a:outerShdw>
                </a:effectLst>
              </a:rPr>
              <a:t>Defining The Purpose</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31966" y="2286000"/>
            <a:ext cx="10646228" cy="3581400"/>
          </a:xfrm>
        </p:spPr>
        <p:txBody>
          <a:bodyPr>
            <a:normAutofit/>
          </a:bodyPr>
          <a:lstStyle/>
          <a:p>
            <a:r>
              <a:rPr lang="en-US" sz="4000" b="1" dirty="0" smtClean="0">
                <a:latin typeface="Arial Narrow" panose="020B0606020202030204" pitchFamily="34" charset="0"/>
              </a:rPr>
              <a:t>Purpose</a:t>
            </a:r>
            <a:r>
              <a:rPr lang="en-US" sz="4000" dirty="0" smtClean="0">
                <a:latin typeface="Arial Narrow" panose="020B0606020202030204" pitchFamily="34" charset="0"/>
              </a:rPr>
              <a:t> – what are you wanting to do with the app? </a:t>
            </a:r>
            <a:r>
              <a:rPr lang="en-US" sz="4000" dirty="0" err="1" smtClean="0">
                <a:latin typeface="Arial Narrow" panose="020B0606020202030204" pitchFamily="34" charset="0"/>
              </a:rPr>
              <a:t>e..g</a:t>
            </a:r>
            <a:r>
              <a:rPr lang="en-US" sz="4000" dirty="0" smtClean="0">
                <a:latin typeface="Arial Narrow" panose="020B0606020202030204" pitchFamily="34" charset="0"/>
              </a:rPr>
              <a:t>. “We want to find an easy-to-use app that will help the congregation engage with Scripture throughout the week and it should be available for both Apple and Android and have English and Chinese languages and operate offline as well as online.”</a:t>
            </a:r>
            <a:endParaRPr lang="en-US" sz="4000" dirty="0">
              <a:latin typeface="Arial Narrow" panose="020B0606020202030204" pitchFamily="34" charset="0"/>
            </a:endParaRPr>
          </a:p>
        </p:txBody>
      </p:sp>
    </p:spTree>
    <p:extLst>
      <p:ext uri="{BB962C8B-B14F-4D97-AF65-F5344CB8AC3E}">
        <p14:creationId xmlns:p14="http://schemas.microsoft.com/office/powerpoint/2010/main" val="2752215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490" y="346166"/>
            <a:ext cx="10685417" cy="1485900"/>
          </a:xfrm>
        </p:spPr>
        <p:txBody>
          <a:bodyPr>
            <a:noAutofit/>
          </a:bodyPr>
          <a:lstStyle/>
          <a:p>
            <a:r>
              <a:rPr lang="en-US" sz="6000" b="1" dirty="0" smtClean="0">
                <a:solidFill>
                  <a:schemeClr val="accent4"/>
                </a:solidFill>
                <a:effectLst>
                  <a:outerShdw blurRad="38100" dist="38100" dir="2700000" algn="tl">
                    <a:srgbClr val="000000">
                      <a:alpha val="43137"/>
                    </a:srgbClr>
                  </a:outerShdw>
                </a:effectLst>
              </a:rPr>
              <a:t>Careful selection</a:t>
            </a:r>
            <a:endParaRPr lang="en-US" sz="60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371599" y="1685107"/>
            <a:ext cx="9601200" cy="4767944"/>
          </a:xfrm>
        </p:spPr>
        <p:txBody>
          <a:bodyPr>
            <a:normAutofit/>
          </a:bodyPr>
          <a:lstStyle/>
          <a:p>
            <a:r>
              <a:rPr lang="en-US" sz="3600" dirty="0" smtClean="0">
                <a:latin typeface="Arial Narrow" panose="020B0606020202030204" pitchFamily="34" charset="0"/>
              </a:rPr>
              <a:t>Most people only use 6 to 8 apps regularly so you are competing with FB, Instagram </a:t>
            </a:r>
            <a:r>
              <a:rPr lang="en-US" sz="3600" dirty="0" err="1" smtClean="0">
                <a:latin typeface="Arial Narrow" panose="020B0606020202030204" pitchFamily="34" charset="0"/>
              </a:rPr>
              <a:t>etc</a:t>
            </a:r>
            <a:r>
              <a:rPr lang="en-US" sz="3600" dirty="0" smtClean="0">
                <a:latin typeface="Arial Narrow" panose="020B0606020202030204" pitchFamily="34" charset="0"/>
              </a:rPr>
              <a:t> for home page space and mind space. </a:t>
            </a:r>
          </a:p>
          <a:p>
            <a:r>
              <a:rPr lang="en-US" sz="3600" dirty="0" smtClean="0">
                <a:latin typeface="Arial Narrow" panose="020B0606020202030204" pitchFamily="34" charset="0"/>
              </a:rPr>
              <a:t>So test the app for two weeks first!</a:t>
            </a:r>
          </a:p>
          <a:p>
            <a:r>
              <a:rPr lang="en-US" sz="3600" dirty="0" smtClean="0">
                <a:latin typeface="Arial Narrow" panose="020B0606020202030204" pitchFamily="34" charset="0"/>
              </a:rPr>
              <a:t>No one wants to install an app then be told to install another app because you changed your mind.</a:t>
            </a:r>
          </a:p>
          <a:p>
            <a:r>
              <a:rPr lang="en-US" sz="3600" dirty="0" smtClean="0">
                <a:latin typeface="Arial Narrow" panose="020B0606020202030204" pitchFamily="34" charset="0"/>
              </a:rPr>
              <a:t>Carefully vet the app for ratings, comments, usability, reliability, doctrine, spam, privacy settings </a:t>
            </a:r>
            <a:r>
              <a:rPr lang="en-US" sz="3600" dirty="0" err="1" smtClean="0">
                <a:latin typeface="Arial Narrow" panose="020B0606020202030204" pitchFamily="34" charset="0"/>
              </a:rPr>
              <a:t>etc</a:t>
            </a:r>
            <a:endParaRPr lang="en-US" sz="3600" dirty="0">
              <a:latin typeface="Arial Narrow" panose="020B0606020202030204" pitchFamily="34" charset="0"/>
            </a:endParaRPr>
          </a:p>
        </p:txBody>
      </p:sp>
    </p:spTree>
    <p:extLst>
      <p:ext uri="{BB962C8B-B14F-4D97-AF65-F5344CB8AC3E}">
        <p14:creationId xmlns:p14="http://schemas.microsoft.com/office/powerpoint/2010/main" val="2335098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9474" y="339829"/>
            <a:ext cx="8610600" cy="1293028"/>
          </a:xfrm>
        </p:spPr>
        <p:txBody>
          <a:bodyPr>
            <a:normAutofit/>
          </a:bodyPr>
          <a:lstStyle/>
          <a:p>
            <a:r>
              <a:rPr lang="en-US" sz="5400" b="1" dirty="0" smtClean="0">
                <a:solidFill>
                  <a:schemeClr val="accent4"/>
                </a:solidFill>
                <a:effectLst>
                  <a:outerShdw blurRad="38100" dist="38100" dir="2700000" algn="tl">
                    <a:srgbClr val="000000">
                      <a:alpha val="43137"/>
                    </a:srgbClr>
                  </a:outerShdw>
                </a:effectLst>
              </a:rPr>
              <a:t>Promote The App</a:t>
            </a:r>
            <a:endParaRPr lang="en-US" sz="54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371600" y="1632857"/>
            <a:ext cx="9601200" cy="5003074"/>
          </a:xfrm>
        </p:spPr>
        <p:txBody>
          <a:bodyPr>
            <a:normAutofit lnSpcReduction="10000"/>
          </a:bodyPr>
          <a:lstStyle/>
          <a:p>
            <a:r>
              <a:rPr lang="en-US" sz="3600" dirty="0" smtClean="0">
                <a:latin typeface="Arial Narrow" panose="020B0606020202030204" pitchFamily="34" charset="0"/>
              </a:rPr>
              <a:t>Have the pastor/ leader demonstrate it a few times and make sure it is validated by leadership.</a:t>
            </a:r>
          </a:p>
          <a:p>
            <a:r>
              <a:rPr lang="en-US" sz="3600" dirty="0" smtClean="0">
                <a:latin typeface="Arial Narrow" panose="020B0606020202030204" pitchFamily="34" charset="0"/>
              </a:rPr>
              <a:t>Create the clear expectation of adoption and use e.g. “we expect that you will all install Blue Letter Bible and use it as we go through our series on Matthew”</a:t>
            </a:r>
          </a:p>
          <a:p>
            <a:r>
              <a:rPr lang="en-US" sz="3600" dirty="0" smtClean="0">
                <a:latin typeface="Arial Narrow" panose="020B0606020202030204" pitchFamily="34" charset="0"/>
              </a:rPr>
              <a:t>Remind people at regular intervals</a:t>
            </a:r>
          </a:p>
          <a:p>
            <a:r>
              <a:rPr lang="en-US" sz="3600" dirty="0" smtClean="0">
                <a:latin typeface="Arial Narrow" panose="020B0606020202030204" pitchFamily="34" charset="0"/>
              </a:rPr>
              <a:t>Have a one-liner in the church newsletter / bulletin</a:t>
            </a:r>
          </a:p>
          <a:p>
            <a:r>
              <a:rPr lang="en-US" sz="3600" dirty="0" smtClean="0">
                <a:latin typeface="Arial Narrow" panose="020B0606020202030204" pitchFamily="34" charset="0"/>
              </a:rPr>
              <a:t>Have a PowerPoint slide during the notices or before service.</a:t>
            </a:r>
            <a:endParaRPr lang="en-US" sz="3600" dirty="0">
              <a:latin typeface="Arial Narrow" panose="020B0606020202030204" pitchFamily="34" charset="0"/>
            </a:endParaRPr>
          </a:p>
        </p:txBody>
      </p:sp>
    </p:spTree>
    <p:extLst>
      <p:ext uri="{BB962C8B-B14F-4D97-AF65-F5344CB8AC3E}">
        <p14:creationId xmlns:p14="http://schemas.microsoft.com/office/powerpoint/2010/main" val="3490311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4"/>
                </a:solidFill>
              </a:rPr>
              <a:t>SECURITY</a:t>
            </a:r>
            <a:endParaRPr lang="en-US" sz="6000" b="1" dirty="0">
              <a:solidFill>
                <a:schemeClr val="accent4"/>
              </a:solidFill>
            </a:endParaRPr>
          </a:p>
        </p:txBody>
      </p:sp>
      <p:sp>
        <p:nvSpPr>
          <p:cNvPr id="3" name="Content Placeholder 2"/>
          <p:cNvSpPr>
            <a:spLocks noGrp="1"/>
          </p:cNvSpPr>
          <p:nvPr>
            <p:ph idx="1"/>
          </p:nvPr>
        </p:nvSpPr>
        <p:spPr/>
        <p:txBody>
          <a:bodyPr>
            <a:normAutofit/>
          </a:bodyPr>
          <a:lstStyle/>
          <a:p>
            <a:r>
              <a:rPr lang="en-US" sz="4000" dirty="0" smtClean="0"/>
              <a:t>Check how many permissions it wants</a:t>
            </a:r>
          </a:p>
          <a:p>
            <a:r>
              <a:rPr lang="en-US" sz="4000" dirty="0" smtClean="0"/>
              <a:t>What country is it based in?</a:t>
            </a:r>
          </a:p>
          <a:p>
            <a:r>
              <a:rPr lang="en-US" sz="4000" dirty="0" smtClean="0"/>
              <a:t>What kind of ads does it run if any?</a:t>
            </a:r>
          </a:p>
          <a:p>
            <a:r>
              <a:rPr lang="en-US" sz="4000" dirty="0" smtClean="0"/>
              <a:t>Does it seem </a:t>
            </a:r>
            <a:r>
              <a:rPr lang="en-US" sz="4000" dirty="0" err="1" smtClean="0"/>
              <a:t>scammy</a:t>
            </a:r>
            <a:r>
              <a:rPr lang="en-US" sz="4000" dirty="0"/>
              <a:t> </a:t>
            </a:r>
            <a:r>
              <a:rPr lang="en-US" sz="4000" dirty="0" smtClean="0"/>
              <a:t>or </a:t>
            </a:r>
            <a:r>
              <a:rPr lang="en-US" sz="4000" dirty="0" err="1" smtClean="0"/>
              <a:t>spammy</a:t>
            </a:r>
            <a:r>
              <a:rPr lang="en-US" sz="4000" dirty="0" smtClean="0"/>
              <a:t>….?</a:t>
            </a:r>
          </a:p>
          <a:p>
            <a:r>
              <a:rPr lang="en-US" sz="4000" dirty="0" smtClean="0"/>
              <a:t>Use a web version of the same thing</a:t>
            </a:r>
          </a:p>
          <a:p>
            <a:endParaRPr lang="en-US" sz="4000" dirty="0"/>
          </a:p>
        </p:txBody>
      </p:sp>
    </p:spTree>
    <p:extLst>
      <p:ext uri="{BB962C8B-B14F-4D97-AF65-F5344CB8AC3E}">
        <p14:creationId xmlns:p14="http://schemas.microsoft.com/office/powerpoint/2010/main" val="378915372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0.0&quot;&gt;&lt;object type=&quot;1&quot; unique_id=&quot;10001&quot;&gt;&lt;object type=&quot;8&quot; unique_id=&quot;11452&quot;&gt;&lt;/object&gt;&lt;object type=&quot;2&quot; unique_id=&quot;11453&quot;&gt;&lt;object type=&quot;3&quot; unique_id=&quot;11454&quot;&gt;&lt;property id=&quot;20148&quot; value=&quot;5&quot;/&gt;&lt;property id=&quot;20300&quot; value=&quot;Slide 1 - &amp;quot;Mobile Apps&amp;quot;&quot;/&gt;&lt;property id=&quot;20307&quot; value=&quot;256&quot;/&gt;&lt;/object&gt;&lt;object type=&quot;3&quot; unique_id=&quot;11455&quot;&gt;&lt;property id=&quot;20148&quot; value=&quot;5&quot;/&gt;&lt;property id=&quot;20300&quot; value=&quot;Slide 10 - &amp;quot;Bible Apps&amp;quot;&quot;/&gt;&lt;property id=&quot;20307&quot; value=&quot;257&quot;/&gt;&lt;/object&gt;&lt;object type=&quot;3&quot; unique_id=&quot;11456&quot;&gt;&lt;property id=&quot;20148&quot; value=&quot;5&quot;/&gt;&lt;property id=&quot;20300&quot; value=&quot;Slide 11 - &amp;quot;Scripture Memory&amp;quot;&quot;/&gt;&lt;property id=&quot;20307&quot; value=&quot;269&quot;/&gt;&lt;/object&gt;&lt;object type=&quot;3&quot; unique_id=&quot;11457&quot;&gt;&lt;property id=&quot;20148&quot; value=&quot;5&quot;/&gt;&lt;property id=&quot;20300&quot; value=&quot;Slide 12 - &amp;quot;Prayer Apps&amp;quot;&quot;/&gt;&lt;property id=&quot;20307&quot; value=&quot;258&quot;/&gt;&lt;/object&gt;&lt;object type=&quot;3&quot; unique_id=&quot;11458&quot;&gt;&lt;property id=&quot;20148&quot; value=&quot;5&quot;/&gt;&lt;property id=&quot;20300&quot; value=&quot;Slide 13 - &amp;quot;INDIVIDUAL Worship&amp;quot;&quot;/&gt;&lt;property id=&quot;20307&quot; value=&quot;261&quot;/&gt;&lt;/object&gt;&lt;object type=&quot;3&quot; unique_id=&quot;11459&quot;&gt;&lt;property id=&quot;20148&quot; value=&quot;5&quot;/&gt;&lt;property id=&quot;20300&quot; value=&quot;Slide 14 - &amp;quot;Evangelism&amp;quot;&quot;/&gt;&lt;property id=&quot;20307&quot; value=&quot;259&quot;/&gt;&lt;/object&gt;&lt;object type=&quot;3&quot; unique_id=&quot;11462&quot;&gt;&lt;property id=&quot;20148&quot; value=&quot;5&quot;/&gt;&lt;property id=&quot;20300&quot; value=&quot;Slide 17 - &amp;quot;Accountability&amp;quot;&quot;/&gt;&lt;property id=&quot;20307&quot; value=&quot;268&quot;/&gt;&lt;/object&gt;&lt;object type=&quot;3&quot; unique_id=&quot;11464&quot;&gt;&lt;property id=&quot;20148&quot; value=&quot;5&quot;/&gt;&lt;property id=&quot;20300&quot; value=&quot;Slide 15 - &amp;quot;Missions&amp;quot;&quot;/&gt;&lt;property id=&quot;20307&quot; value=&quot;263&quot;/&gt;&lt;/object&gt;&lt;object type=&quot;3&quot; unique_id=&quot;11467&quot;&gt;&lt;property id=&quot;20148&quot; value=&quot;5&quot;/&gt;&lt;property id=&quot;20300&quot; value=&quot;Slide 18 - &amp;quot;Admin&amp;quot;&quot;/&gt;&lt;property id=&quot;20307&quot; value=&quot;266&quot;/&gt;&lt;/object&gt;&lt;object type=&quot;3&quot; unique_id=&quot;11468&quot;&gt;&lt;property id=&quot;20148&quot; value=&quot;5&quot;/&gt;&lt;property id=&quot;20300&quot; value=&quot;Slide 2 - &amp;quot;Why Apps?&amp;quot;&quot;/&gt;&lt;property id=&quot;20307&quot; value=&quot;270&quot;/&gt;&lt;/object&gt;&lt;object type=&quot;3&quot; unique_id=&quot;11469&quot;&gt;&lt;property id=&quot;20148&quot; value=&quot;5&quot;/&gt;&lt;property id=&quot;20300&quot; value=&quot;Slide 3 - &amp;quot;With An App They Can…&amp;quot;&quot;/&gt;&lt;property id=&quot;20307&quot; value=&quot;276&quot;/&gt;&lt;/object&gt;&lt;object type=&quot;3&quot; unique_id=&quot;11470&quot;&gt;&lt;property id=&quot;20148&quot; value=&quot;5&quot;/&gt;&lt;property id=&quot;20300&quot; value=&quot;Slide 4 - &amp;quot;Functions of Apps&amp;quot;&quot;/&gt;&lt;property id=&quot;20307&quot; value=&quot;271&quot;/&gt;&lt;/object&gt;&lt;object type=&quot;3&quot; unique_id=&quot;11471&quot;&gt;&lt;property id=&quot;20148&quot; value=&quot;5&quot;/&gt;&lt;property id=&quot;20300&quot; value=&quot;Slide 5 - &amp;quot;How Apps Fit In….&amp;quot;&quot;/&gt;&lt;property id=&quot;20307&quot; value=&quot;277&quot;/&gt;&lt;/object&gt;&lt;object type=&quot;3&quot; unique_id=&quot;11472&quot;&gt;&lt;property id=&quot;20148&quot; value=&quot;5&quot;/&gt;&lt;property id=&quot;20300&quot; value=&quot;Slide 6 - &amp;quot;Defining The Purpose&amp;quot;&quot;/&gt;&lt;property id=&quot;20307&quot; value=&quot;272&quot;/&gt;&lt;/object&gt;&lt;object type=&quot;3&quot; unique_id=&quot;11473&quot;&gt;&lt;property id=&quot;20148&quot; value=&quot;5&quot;/&gt;&lt;property id=&quot;20300&quot; value=&quot;Slide 7 - &amp;quot;Careful selection&amp;quot;&quot;/&gt;&lt;property id=&quot;20307&quot; value=&quot;273&quot;/&gt;&lt;/object&gt;&lt;object type=&quot;3&quot; unique_id=&quot;11474&quot;&gt;&lt;property id=&quot;20148&quot; value=&quot;5&quot;/&gt;&lt;property id=&quot;20300&quot; value=&quot;Slide 8 - &amp;quot;Promote The App&amp;quot;&quot;/&gt;&lt;property id=&quot;20307&quot; value=&quot;274&quot;/&gt;&lt;/object&gt;&lt;object type=&quot;3&quot; unique_id=&quot;11476&quot;&gt;&lt;property id=&quot;20148&quot; value=&quot;5&quot;/&gt;&lt;property id=&quot;20300&quot; value=&quot;Slide 16 - &amp;quot;TeacHING&amp;quot;&quot;/&gt;&lt;property id=&quot;20307&quot; value=&quot;278&quot;/&gt;&lt;/object&gt;&lt;object type=&quot;3&quot; unique_id=&quot;11552&quot;&gt;&lt;property id=&quot;20148&quot; value=&quot;5&quot;/&gt;&lt;property id=&quot;20300&quot; value=&quot;Slide 9 - &amp;quot;SECURITY&amp;quot;&quot;/&gt;&lt;property id=&quot;20307&quot; value=&quot;279&quot;/&gt;&lt;/object&gt;&lt;object type=&quot;3&quot; unique_id=&quot;11645&quot;&gt;&lt;property id=&quot;20148&quot; value=&quot;5&quot;/&gt;&lt;property id=&quot;20300&quot; value=&quot;Slide 19 - &amp;quot;DIY&amp;quot;&quot;/&gt;&lt;property id=&quot;20307&quot; value=&quot;280&quot;/&gt;&lt;/object&gt;&lt;object type=&quot;3&quot; unique_id=&quot;11709&quot;&gt;&lt;property id=&quot;20148&quot; value=&quot;5&quot;/&gt;&lt;property id=&quot;20300&quot; value=&quot;Slide 20 - &amp;quot;Contact&amp;quot;&quot;/&gt;&lt;property id=&quot;20307&quot; value=&quot;281&quot;/&gt;&lt;/object&gt;&lt;/object&gt;&lt;/object&gt;&lt;/database&gt;"/>
  <p:tag name="SECTOMILLISECCONVERTED" val="1"/>
</p:tagLst>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846</TotalTime>
  <Words>676</Words>
  <Application>Microsoft Office PowerPoint</Application>
  <PresentationFormat>Widescreen</PresentationFormat>
  <Paragraphs>117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Arial Narrow</vt:lpstr>
      <vt:lpstr>Century Gothic</vt:lpstr>
      <vt:lpstr>Vapor Trail</vt:lpstr>
      <vt:lpstr>Mobile Apps</vt:lpstr>
      <vt:lpstr>Why Apps?</vt:lpstr>
      <vt:lpstr>With An App They Can…</vt:lpstr>
      <vt:lpstr>Functions of Apps</vt:lpstr>
      <vt:lpstr>How Apps Fit In….</vt:lpstr>
      <vt:lpstr>Defining The Purpose</vt:lpstr>
      <vt:lpstr>Careful selection</vt:lpstr>
      <vt:lpstr>Promote The App</vt:lpstr>
      <vt:lpstr>SECURITY</vt:lpstr>
      <vt:lpstr>Bible Apps</vt:lpstr>
      <vt:lpstr>Scripture Memory</vt:lpstr>
      <vt:lpstr>Prayer Apps</vt:lpstr>
      <vt:lpstr>INDIVIDUAL Worship</vt:lpstr>
      <vt:lpstr>Evangelism</vt:lpstr>
      <vt:lpstr>Missions</vt:lpstr>
      <vt:lpstr>TeacHING</vt:lpstr>
      <vt:lpstr>Accountability</vt:lpstr>
      <vt:lpstr>Admin</vt:lpstr>
      <vt:lpstr>DIY</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Apps</dc:title>
  <dc:creator>John Edmiston</dc:creator>
  <cp:lastModifiedBy>John Edmiston</cp:lastModifiedBy>
  <cp:revision>33</cp:revision>
  <dcterms:created xsi:type="dcterms:W3CDTF">2018-03-30T21:23:00Z</dcterms:created>
  <dcterms:modified xsi:type="dcterms:W3CDTF">2018-04-04T22:57:06Z</dcterms:modified>
</cp:coreProperties>
</file>